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8" r:id="rId3"/>
  </p:sldMasterIdLst>
  <p:notesMasterIdLst>
    <p:notesMasterId r:id="rId14"/>
  </p:notesMasterIdLst>
  <p:sldIdLst>
    <p:sldId id="285" r:id="rId4"/>
    <p:sldId id="287" r:id="rId5"/>
    <p:sldId id="289" r:id="rId6"/>
    <p:sldId id="297" r:id="rId7"/>
    <p:sldId id="334" r:id="rId8"/>
    <p:sldId id="335" r:id="rId9"/>
    <p:sldId id="298" r:id="rId10"/>
    <p:sldId id="299" r:id="rId11"/>
    <p:sldId id="295" r:id="rId12"/>
    <p:sldId id="315" r:id="rId13"/>
    <p:sldId id="300" r:id="rId15"/>
    <p:sldId id="301" r:id="rId16"/>
    <p:sldId id="304" r:id="rId17"/>
    <p:sldId id="316" r:id="rId18"/>
    <p:sldId id="308" r:id="rId19"/>
    <p:sldId id="310" r:id="rId20"/>
    <p:sldId id="336" r:id="rId21"/>
    <p:sldId id="311" r:id="rId22"/>
  </p:sldIdLst>
  <p:sldSz cx="12192000" cy="6858000"/>
  <p:notesSz cx="6858000" cy="9144000"/>
  <p:custDataLst>
    <p:tags r:id="rId2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E3E3E3"/>
    <a:srgbClr val="8D7545"/>
    <a:srgbClr val="CDBF97"/>
    <a:srgbClr val="ECE8E5"/>
    <a:srgbClr val="E4CBCB"/>
    <a:srgbClr val="A88755"/>
    <a:srgbClr val="1F2020"/>
    <a:srgbClr val="263B45"/>
    <a:srgbClr val="193B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07" autoAdjust="0"/>
    <p:restoredTop sz="94660"/>
  </p:normalViewPr>
  <p:slideViewPr>
    <p:cSldViewPr snapToGrid="0">
      <p:cViewPr>
        <p:scale>
          <a:sx n="66" d="100"/>
          <a:sy n="66" d="100"/>
        </p:scale>
        <p:origin x="-2160" y="-1146"/>
      </p:cViewPr>
      <p:guideLst>
        <p:guide orient="horz" pos="2160"/>
        <p:guide pos="386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6" Type="http://schemas.openxmlformats.org/officeDocument/2006/relationships/tags" Target="tags/tag2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仓耳玄三M W05" panose="02020400000000000000" pitchFamily="18" charset="-122"/>
                <a:ea typeface="仓耳玄三M W05" panose="02020400000000000000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仓耳玄三M W05" panose="02020400000000000000" pitchFamily="18" charset="-122"/>
                <a:ea typeface="仓耳玄三M W05" panose="02020400000000000000" pitchFamily="18" charset="-122"/>
              </a:defRPr>
            </a:lvl1pPr>
          </a:lstStyle>
          <a:p>
            <a:fld id="{11577D22-AD28-43FC-8EB4-B134A7D334C3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仓耳玄三M W05" panose="02020400000000000000" pitchFamily="18" charset="-122"/>
                <a:ea typeface="仓耳玄三M W05" panose="02020400000000000000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仓耳玄三M W05" panose="02020400000000000000" pitchFamily="18" charset="-122"/>
                <a:ea typeface="仓耳玄三M W05" panose="02020400000000000000" pitchFamily="18" charset="-122"/>
              </a:defRPr>
            </a:lvl1pPr>
          </a:lstStyle>
          <a:p>
            <a:fld id="{DA8C8EFA-96ED-4A18-B46D-8BDC030E3AF6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仓耳玄三M W05" panose="02020400000000000000" pitchFamily="18" charset="-122"/>
        <a:ea typeface="仓耳玄三M W05" panose="02020400000000000000" pitchFamily="18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仓耳玄三M W05" panose="02020400000000000000" pitchFamily="18" charset="-122"/>
        <a:ea typeface="仓耳玄三M W05" panose="02020400000000000000" pitchFamily="18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仓耳玄三M W05" panose="02020400000000000000" pitchFamily="18" charset="-122"/>
        <a:ea typeface="仓耳玄三M W05" panose="02020400000000000000" pitchFamily="18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仓耳玄三M W05" panose="02020400000000000000" pitchFamily="18" charset="-122"/>
        <a:ea typeface="仓耳玄三M W05" panose="02020400000000000000" pitchFamily="18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仓耳玄三M W05" panose="02020400000000000000" pitchFamily="18" charset="-122"/>
        <a:ea typeface="仓耳玄三M W05" panose="02020400000000000000" pitchFamily="18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pPr defTabSz="91440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pPr defTabSz="91440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仓耳玄三M W05" panose="02020400000000000000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209533" y="6559326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1" cstate="screen"/>
          <a:srcRect b="-2"/>
          <a:stretch>
            <a:fillRect/>
          </a:stretch>
        </p:blipFill>
        <p:spPr>
          <a:xfrm rot="5400000">
            <a:off x="2711368" y="-2697399"/>
            <a:ext cx="6858003" cy="12280739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 bwMode="auto">
          <a:xfrm rot="17808550">
            <a:off x="-3422764" y="3220922"/>
            <a:ext cx="12192001" cy="1296997"/>
            <a:chOff x="-205174" y="3664177"/>
            <a:chExt cx="12192001" cy="1296029"/>
          </a:xfrm>
        </p:grpSpPr>
        <p:sp>
          <p:nvSpPr>
            <p:cNvPr id="33" name="任意多边形 3"/>
            <p:cNvSpPr/>
            <p:nvPr/>
          </p:nvSpPr>
          <p:spPr>
            <a:xfrm>
              <a:off x="-205174" y="4108615"/>
              <a:ext cx="12192001" cy="571073"/>
            </a:xfrm>
            <a:custGeom>
              <a:avLst/>
              <a:gdLst>
                <a:gd name="connsiteX0" fmla="*/ 0 w 12192000"/>
                <a:gd name="connsiteY0" fmla="*/ 571500 h 571500"/>
                <a:gd name="connsiteX1" fmla="*/ 2476500 w 12192000"/>
                <a:gd name="connsiteY1" fmla="*/ 476250 h 571500"/>
                <a:gd name="connsiteX2" fmla="*/ 4533900 w 12192000"/>
                <a:gd name="connsiteY2" fmla="*/ 19050 h 571500"/>
                <a:gd name="connsiteX3" fmla="*/ 6743700 w 12192000"/>
                <a:gd name="connsiteY3" fmla="*/ 495300 h 571500"/>
                <a:gd name="connsiteX4" fmla="*/ 8896350 w 12192000"/>
                <a:gd name="connsiteY4" fmla="*/ 533400 h 571500"/>
                <a:gd name="connsiteX5" fmla="*/ 10325100 w 12192000"/>
                <a:gd name="connsiteY5" fmla="*/ 381000 h 571500"/>
                <a:gd name="connsiteX6" fmla="*/ 12192000 w 12192000"/>
                <a:gd name="connsiteY6" fmla="*/ 0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571500">
                  <a:moveTo>
                    <a:pt x="0" y="571500"/>
                  </a:moveTo>
                  <a:cubicBezTo>
                    <a:pt x="860425" y="569912"/>
                    <a:pt x="1720850" y="568325"/>
                    <a:pt x="2476500" y="476250"/>
                  </a:cubicBezTo>
                  <a:cubicBezTo>
                    <a:pt x="3232150" y="384175"/>
                    <a:pt x="3822700" y="15875"/>
                    <a:pt x="4533900" y="19050"/>
                  </a:cubicBezTo>
                  <a:cubicBezTo>
                    <a:pt x="5245100" y="22225"/>
                    <a:pt x="6016625" y="409575"/>
                    <a:pt x="6743700" y="495300"/>
                  </a:cubicBezTo>
                  <a:cubicBezTo>
                    <a:pt x="7470775" y="581025"/>
                    <a:pt x="8299450" y="552450"/>
                    <a:pt x="8896350" y="533400"/>
                  </a:cubicBezTo>
                  <a:cubicBezTo>
                    <a:pt x="9493250" y="514350"/>
                    <a:pt x="9775825" y="469900"/>
                    <a:pt x="10325100" y="381000"/>
                  </a:cubicBezTo>
                  <a:cubicBezTo>
                    <a:pt x="10874375" y="292100"/>
                    <a:pt x="11533187" y="146050"/>
                    <a:pt x="12192000" y="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  <a:defRPr/>
              </a:pPr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4" name="任意多边形 5"/>
            <p:cNvSpPr/>
            <p:nvPr/>
          </p:nvSpPr>
          <p:spPr>
            <a:xfrm>
              <a:off x="-130409" y="3664177"/>
              <a:ext cx="12115801" cy="893096"/>
            </a:xfrm>
            <a:custGeom>
              <a:avLst/>
              <a:gdLst>
                <a:gd name="connsiteX0" fmla="*/ 0 w 12115800"/>
                <a:gd name="connsiteY0" fmla="*/ 175657 h 893827"/>
                <a:gd name="connsiteX1" fmla="*/ 1562100 w 12115800"/>
                <a:gd name="connsiteY1" fmla="*/ 137557 h 893827"/>
                <a:gd name="connsiteX2" fmla="*/ 3448050 w 12115800"/>
                <a:gd name="connsiteY2" fmla="*/ 728107 h 893827"/>
                <a:gd name="connsiteX3" fmla="*/ 4743450 w 12115800"/>
                <a:gd name="connsiteY3" fmla="*/ 861457 h 893827"/>
                <a:gd name="connsiteX4" fmla="*/ 7277100 w 12115800"/>
                <a:gd name="connsiteY4" fmla="*/ 213757 h 893827"/>
                <a:gd name="connsiteX5" fmla="*/ 8743950 w 12115800"/>
                <a:gd name="connsiteY5" fmla="*/ 4207 h 893827"/>
                <a:gd name="connsiteX6" fmla="*/ 10763250 w 12115800"/>
                <a:gd name="connsiteY6" fmla="*/ 366157 h 893827"/>
                <a:gd name="connsiteX7" fmla="*/ 12115800 w 12115800"/>
                <a:gd name="connsiteY7" fmla="*/ 747157 h 89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15800" h="893827">
                  <a:moveTo>
                    <a:pt x="0" y="175657"/>
                  </a:moveTo>
                  <a:cubicBezTo>
                    <a:pt x="493712" y="110569"/>
                    <a:pt x="987425" y="45482"/>
                    <a:pt x="1562100" y="137557"/>
                  </a:cubicBezTo>
                  <a:cubicBezTo>
                    <a:pt x="2136775" y="229632"/>
                    <a:pt x="2917825" y="607457"/>
                    <a:pt x="3448050" y="728107"/>
                  </a:cubicBezTo>
                  <a:cubicBezTo>
                    <a:pt x="3978275" y="848757"/>
                    <a:pt x="4105275" y="947182"/>
                    <a:pt x="4743450" y="861457"/>
                  </a:cubicBezTo>
                  <a:cubicBezTo>
                    <a:pt x="5381625" y="775732"/>
                    <a:pt x="6610350" y="356632"/>
                    <a:pt x="7277100" y="213757"/>
                  </a:cubicBezTo>
                  <a:cubicBezTo>
                    <a:pt x="7943850" y="70882"/>
                    <a:pt x="8162925" y="-21193"/>
                    <a:pt x="8743950" y="4207"/>
                  </a:cubicBezTo>
                  <a:cubicBezTo>
                    <a:pt x="9324975" y="29607"/>
                    <a:pt x="10201275" y="242332"/>
                    <a:pt x="10763250" y="366157"/>
                  </a:cubicBezTo>
                  <a:cubicBezTo>
                    <a:pt x="11325225" y="489982"/>
                    <a:pt x="11720512" y="618569"/>
                    <a:pt x="12115800" y="747157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  <a:defRPr/>
              </a:pPr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 flipV="1">
              <a:off x="2292832" y="4548667"/>
              <a:ext cx="47625" cy="47589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  <a:effectLst>
              <a:outerShdw blurRad="152400" dist="63500" dir="8100000" algn="tr" rotWithShape="0">
                <a:prstClr val="black">
                  <a:alpha val="2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  <a:defRPr/>
              </a:pPr>
              <a:endParaRPr lang="zh-CN" altLang="en-US" sz="319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 flipH="1">
              <a:off x="3652545" y="4426613"/>
              <a:ext cx="533992" cy="533593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  <a:defRPr/>
              </a:pPr>
              <a:endParaRPr lang="zh-CN" altLang="en-US" sz="319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>
              <a:off x="9007090" y="4583383"/>
              <a:ext cx="206375" cy="206221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  <a:defRPr/>
              </a:pPr>
              <a:endParaRPr lang="zh-CN" altLang="en-US" sz="319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5377945" y="4239858"/>
              <a:ext cx="204787" cy="206221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  <a:defRPr/>
              </a:pPr>
              <a:endParaRPr lang="zh-CN" altLang="en-US" sz="319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3466954" y="4241106"/>
              <a:ext cx="46037" cy="44417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  <a:defRPr/>
              </a:pPr>
              <a:endParaRPr lang="zh-CN" altLang="en-US" sz="319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0" name="椭圆 39"/>
          <p:cNvSpPr/>
          <p:nvPr/>
        </p:nvSpPr>
        <p:spPr>
          <a:xfrm>
            <a:off x="1537706" y="2095500"/>
            <a:ext cx="2667000" cy="2667000"/>
          </a:xfrm>
          <a:prstGeom prst="ellipse">
            <a:avLst/>
          </a:prstGeom>
          <a:gradFill flip="none" rotWithShape="1">
            <a:gsLst>
              <a:gs pos="24000">
                <a:schemeClr val="bg1"/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38100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319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1766032" y="2133411"/>
            <a:ext cx="136525" cy="134938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319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683526" y="2843247"/>
            <a:ext cx="2326640" cy="11988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7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2022</a:t>
            </a:r>
            <a:endParaRPr lang="zh-CN" altLang="en-US" sz="7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43" name="ïŝľîdé"/>
          <p:cNvSpPr txBox="1"/>
          <p:nvPr/>
        </p:nvSpPr>
        <p:spPr>
          <a:xfrm>
            <a:off x="7097338" y="567348"/>
            <a:ext cx="3586651" cy="1195083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 fontScale="60000"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zh-CN" altLang="en-US" sz="8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实验</a:t>
            </a:r>
            <a:r>
              <a:rPr lang="zh-CN" altLang="en-US" sz="8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讲解</a:t>
            </a:r>
            <a:endParaRPr lang="zh-CN" altLang="en-US" sz="8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640705" y="2195195"/>
            <a:ext cx="634365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自然语言</a:t>
            </a:r>
            <a:r>
              <a:rPr lang="zh-CN" altLang="en-US" sz="8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处理</a:t>
            </a:r>
            <a:endParaRPr lang="zh-CN" altLang="en-US" sz="8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178618" y="1836538"/>
            <a:ext cx="1315142" cy="18824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689850" y="4011295"/>
            <a:ext cx="299402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讲解人：物联网</a:t>
            </a:r>
            <a:r>
              <a:rPr lang="en-US" altLang="zh-CN" b="1"/>
              <a:t>19-2</a:t>
            </a:r>
            <a:r>
              <a:rPr lang="zh-CN" altLang="en-US" b="1"/>
              <a:t>付炎平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指导教师：孙晓</a:t>
            </a:r>
            <a:endParaRPr lang="zh-CN" altLang="en-US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 animBg="1"/>
      <p:bldP spid="42" grpId="0"/>
      <p:bldP spid="43" grpId="0"/>
      <p:bldP spid="44" grpId="0"/>
      <p:bldP spid="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9570851" y="2240031"/>
            <a:ext cx="436428" cy="46251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879689" y="1993784"/>
            <a:ext cx="141157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 </a:t>
            </a:r>
            <a:endParaRPr lang="zh-CN" altLang="en-US" dirty="0"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092738" y="3684365"/>
            <a:ext cx="15846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4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</a:defRPr>
            </a:lvl1pPr>
          </a:lstStyle>
          <a:p>
            <a:r>
              <a:rPr lang="en-US" altLang="zh-CN" dirty="0" smtClean="0">
                <a:sym typeface="+mn-lt"/>
              </a:rPr>
              <a:t>PART.</a:t>
            </a:r>
            <a:endParaRPr lang="zh-CN" altLang="en-US" dirty="0">
              <a:sym typeface="+mn-lt"/>
            </a:endParaRPr>
          </a:p>
        </p:txBody>
      </p:sp>
      <p:sp>
        <p:nvSpPr>
          <p:cNvPr id="6" name="ïŝľîdé"/>
          <p:cNvSpPr txBox="1"/>
          <p:nvPr/>
        </p:nvSpPr>
        <p:spPr>
          <a:xfrm>
            <a:off x="6926160" y="4751606"/>
            <a:ext cx="4459588" cy="1195083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en-US" altLang="zh-CN" sz="2000" dirty="0">
                <a:cs typeface="+mn-ea"/>
                <a:sym typeface="+mn-lt"/>
              </a:rPr>
              <a:t>中文分词技术应用</a:t>
            </a:r>
            <a:endParaRPr lang="en-US" altLang="zh-CN" sz="2000" dirty="0">
              <a:cs typeface="+mn-ea"/>
              <a:sym typeface="+mn-lt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558800" y="782320"/>
            <a:ext cx="0" cy="16256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728170" y="751912"/>
            <a:ext cx="400110" cy="248374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FASHION</a:t>
            </a:r>
            <a:endParaRPr lang="zh-CN" alt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-6659293" y="-6892583"/>
            <a:ext cx="11971606" cy="11971606"/>
          </a:xfrm>
          <a:prstGeom prst="ellipse">
            <a:avLst/>
          </a:prstGeom>
          <a:noFill/>
          <a:ln w="127000">
            <a:solidFill>
              <a:srgbClr val="E3E3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179085" y="4430350"/>
            <a:ext cx="436428" cy="46251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2985563" y="3426284"/>
            <a:ext cx="436428" cy="46251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4573826" y="1363863"/>
            <a:ext cx="436428" cy="46251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329776" y="4566140"/>
            <a:ext cx="3965071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实验三</a:t>
            </a:r>
            <a:endParaRPr lang="zh-CN" altLang="en-US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074555" y="1993784"/>
            <a:ext cx="141157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3</a:t>
            </a:r>
            <a:endParaRPr lang="zh-CN" altLang="en-US" dirty="0"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10" grpId="0" animBg="1"/>
      <p:bldP spid="14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íSľïdè"/>
          <p:cNvSpPr/>
          <p:nvPr/>
        </p:nvSpPr>
        <p:spPr>
          <a:xfrm>
            <a:off x="0" y="1604836"/>
            <a:ext cx="12192000" cy="1661368"/>
          </a:xfrm>
          <a:prstGeom prst="rect">
            <a:avLst/>
          </a:prstGeom>
          <a:blipFill>
            <a:blip r:embed="rId1" cstate="screen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4" name="íś1íḑé"/>
          <p:cNvSpPr/>
          <p:nvPr/>
        </p:nvSpPr>
        <p:spPr>
          <a:xfrm>
            <a:off x="0" y="2861149"/>
            <a:ext cx="12192000" cy="4050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4182388" y="1309339"/>
            <a:ext cx="0" cy="3375055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8009613" y="1309339"/>
            <a:ext cx="0" cy="3375055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îŝļîďé"/>
          <p:cNvSpPr/>
          <p:nvPr/>
        </p:nvSpPr>
        <p:spPr>
          <a:xfrm>
            <a:off x="673100" y="2825289"/>
            <a:ext cx="3191351" cy="473009"/>
          </a:xfrm>
          <a:prstGeom prst="rect">
            <a:avLst/>
          </a:prstGeom>
          <a:noFill/>
          <a:ln w="19050">
            <a:noFill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 defTabSz="914400">
              <a:spcBef>
                <a:spcPct val="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前向最大匹配</a:t>
            </a:r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算法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işlíḍé"/>
          <p:cNvSpPr/>
          <p:nvPr/>
        </p:nvSpPr>
        <p:spPr>
          <a:xfrm>
            <a:off x="1676117" y="1012178"/>
            <a:ext cx="1185316" cy="1185316"/>
          </a:xfrm>
          <a:prstGeom prst="ellipse">
            <a:avLst/>
          </a:prstGeom>
          <a:solidFill>
            <a:schemeClr val="bg1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marL="225425" lvl="0" indent="-225425"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1050" b="1" kern="0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9" name="ïšliďê"/>
          <p:cNvSpPr/>
          <p:nvPr/>
        </p:nvSpPr>
        <p:spPr>
          <a:xfrm>
            <a:off x="1991356" y="1297873"/>
            <a:ext cx="554839" cy="613927"/>
          </a:xfrm>
          <a:custGeom>
            <a:avLst/>
            <a:gdLst>
              <a:gd name="connsiteX0" fmla="*/ 481589 w 546670"/>
              <a:gd name="connsiteY0" fmla="*/ 391913 h 604887"/>
              <a:gd name="connsiteX1" fmla="*/ 451551 w 546670"/>
              <a:gd name="connsiteY1" fmla="*/ 406688 h 604887"/>
              <a:gd name="connsiteX2" fmla="*/ 375678 w 546670"/>
              <a:gd name="connsiteY2" fmla="*/ 429906 h 604887"/>
              <a:gd name="connsiteX3" fmla="*/ 352427 w 546670"/>
              <a:gd name="connsiteY3" fmla="*/ 505670 h 604887"/>
              <a:gd name="connsiteX4" fmla="*/ 337631 w 546670"/>
              <a:gd name="connsiteY4" fmla="*/ 535554 h 604887"/>
              <a:gd name="connsiteX5" fmla="*/ 481589 w 546670"/>
              <a:gd name="connsiteY5" fmla="*/ 391913 h 604887"/>
              <a:gd name="connsiteX6" fmla="*/ 384133 w 546670"/>
              <a:gd name="connsiteY6" fmla="*/ 226609 h 604887"/>
              <a:gd name="connsiteX7" fmla="*/ 388361 w 546670"/>
              <a:gd name="connsiteY7" fmla="*/ 302373 h 604887"/>
              <a:gd name="connsiteX8" fmla="*/ 384133 w 546670"/>
              <a:gd name="connsiteY8" fmla="*/ 378137 h 604887"/>
              <a:gd name="connsiteX9" fmla="*/ 432639 w 546670"/>
              <a:gd name="connsiteY9" fmla="*/ 362029 h 604887"/>
              <a:gd name="connsiteX10" fmla="*/ 498165 w 546670"/>
              <a:gd name="connsiteY10" fmla="*/ 302373 h 604887"/>
              <a:gd name="connsiteX11" fmla="*/ 432639 w 546670"/>
              <a:gd name="connsiteY11" fmla="*/ 242717 h 604887"/>
              <a:gd name="connsiteX12" fmla="*/ 384133 w 546670"/>
              <a:gd name="connsiteY12" fmla="*/ 226609 h 604887"/>
              <a:gd name="connsiteX13" fmla="*/ 135706 w 546670"/>
              <a:gd name="connsiteY13" fmla="*/ 175523 h 604887"/>
              <a:gd name="connsiteX14" fmla="*/ 126473 w 546670"/>
              <a:gd name="connsiteY14" fmla="*/ 178856 h 604887"/>
              <a:gd name="connsiteX15" fmla="*/ 123248 w 546670"/>
              <a:gd name="connsiteY15" fmla="*/ 182633 h 604887"/>
              <a:gd name="connsiteX16" fmla="*/ 123248 w 546670"/>
              <a:gd name="connsiteY16" fmla="*/ 192075 h 604887"/>
              <a:gd name="connsiteX17" fmla="*/ 121801 w 546670"/>
              <a:gd name="connsiteY17" fmla="*/ 193075 h 604887"/>
              <a:gd name="connsiteX18" fmla="*/ 120912 w 546670"/>
              <a:gd name="connsiteY18" fmla="*/ 196075 h 604887"/>
              <a:gd name="connsiteX19" fmla="*/ 122914 w 546670"/>
              <a:gd name="connsiteY19" fmla="*/ 216404 h 604887"/>
              <a:gd name="connsiteX20" fmla="*/ 125695 w 546670"/>
              <a:gd name="connsiteY20" fmla="*/ 219737 h 604887"/>
              <a:gd name="connsiteX21" fmla="*/ 126807 w 546670"/>
              <a:gd name="connsiteY21" fmla="*/ 219848 h 604887"/>
              <a:gd name="connsiteX22" fmla="*/ 129810 w 546670"/>
              <a:gd name="connsiteY22" fmla="*/ 218293 h 604887"/>
              <a:gd name="connsiteX23" fmla="*/ 140600 w 546670"/>
              <a:gd name="connsiteY23" fmla="*/ 204073 h 604887"/>
              <a:gd name="connsiteX24" fmla="*/ 141379 w 546670"/>
              <a:gd name="connsiteY24" fmla="*/ 201740 h 604887"/>
              <a:gd name="connsiteX25" fmla="*/ 141379 w 546670"/>
              <a:gd name="connsiteY25" fmla="*/ 178856 h 604887"/>
              <a:gd name="connsiteX26" fmla="*/ 139488 w 546670"/>
              <a:gd name="connsiteY26" fmla="*/ 175634 h 604887"/>
              <a:gd name="connsiteX27" fmla="*/ 135706 w 546670"/>
              <a:gd name="connsiteY27" fmla="*/ 175523 h 604887"/>
              <a:gd name="connsiteX28" fmla="*/ 87208 w 546670"/>
              <a:gd name="connsiteY28" fmla="*/ 175523 h 604887"/>
              <a:gd name="connsiteX29" fmla="*/ 83537 w 546670"/>
              <a:gd name="connsiteY29" fmla="*/ 175634 h 604887"/>
              <a:gd name="connsiteX30" fmla="*/ 81646 w 546670"/>
              <a:gd name="connsiteY30" fmla="*/ 178856 h 604887"/>
              <a:gd name="connsiteX31" fmla="*/ 81646 w 546670"/>
              <a:gd name="connsiteY31" fmla="*/ 201740 h 604887"/>
              <a:gd name="connsiteX32" fmla="*/ 82425 w 546670"/>
              <a:gd name="connsiteY32" fmla="*/ 204073 h 604887"/>
              <a:gd name="connsiteX33" fmla="*/ 93103 w 546670"/>
              <a:gd name="connsiteY33" fmla="*/ 218293 h 604887"/>
              <a:gd name="connsiteX34" fmla="*/ 96218 w 546670"/>
              <a:gd name="connsiteY34" fmla="*/ 219848 h 604887"/>
              <a:gd name="connsiteX35" fmla="*/ 97219 w 546670"/>
              <a:gd name="connsiteY35" fmla="*/ 219737 h 604887"/>
              <a:gd name="connsiteX36" fmla="*/ 100000 w 546670"/>
              <a:gd name="connsiteY36" fmla="*/ 216404 h 604887"/>
              <a:gd name="connsiteX37" fmla="*/ 102113 w 546670"/>
              <a:gd name="connsiteY37" fmla="*/ 196075 h 604887"/>
              <a:gd name="connsiteX38" fmla="*/ 101112 w 546670"/>
              <a:gd name="connsiteY38" fmla="*/ 193075 h 604887"/>
              <a:gd name="connsiteX39" fmla="*/ 99666 w 546670"/>
              <a:gd name="connsiteY39" fmla="*/ 192075 h 604887"/>
              <a:gd name="connsiteX40" fmla="*/ 99666 w 546670"/>
              <a:gd name="connsiteY40" fmla="*/ 182633 h 604887"/>
              <a:gd name="connsiteX41" fmla="*/ 96551 w 546670"/>
              <a:gd name="connsiteY41" fmla="*/ 178856 h 604887"/>
              <a:gd name="connsiteX42" fmla="*/ 87208 w 546670"/>
              <a:gd name="connsiteY42" fmla="*/ 175523 h 604887"/>
              <a:gd name="connsiteX43" fmla="*/ 93214 w 546670"/>
              <a:gd name="connsiteY43" fmla="*/ 72653 h 604887"/>
              <a:gd name="connsiteX44" fmla="*/ 66629 w 546670"/>
              <a:gd name="connsiteY44" fmla="*/ 79652 h 604887"/>
              <a:gd name="connsiteX45" fmla="*/ 64516 w 546670"/>
              <a:gd name="connsiteY45" fmla="*/ 83096 h 604887"/>
              <a:gd name="connsiteX46" fmla="*/ 64516 w 546670"/>
              <a:gd name="connsiteY46" fmla="*/ 89872 h 604887"/>
              <a:gd name="connsiteX47" fmla="*/ 62959 w 546670"/>
              <a:gd name="connsiteY47" fmla="*/ 89872 h 604887"/>
              <a:gd name="connsiteX48" fmla="*/ 59065 w 546670"/>
              <a:gd name="connsiteY48" fmla="*/ 93761 h 604887"/>
              <a:gd name="connsiteX49" fmla="*/ 59065 w 546670"/>
              <a:gd name="connsiteY49" fmla="*/ 99982 h 604887"/>
              <a:gd name="connsiteX50" fmla="*/ 60845 w 546670"/>
              <a:gd name="connsiteY50" fmla="*/ 103203 h 604887"/>
              <a:gd name="connsiteX51" fmla="*/ 64516 w 546670"/>
              <a:gd name="connsiteY51" fmla="*/ 105647 h 604887"/>
              <a:gd name="connsiteX52" fmla="*/ 64738 w 546670"/>
              <a:gd name="connsiteY52" fmla="*/ 107202 h 604887"/>
              <a:gd name="connsiteX53" fmla="*/ 78531 w 546670"/>
              <a:gd name="connsiteY53" fmla="*/ 138974 h 604887"/>
              <a:gd name="connsiteX54" fmla="*/ 101223 w 546670"/>
              <a:gd name="connsiteY54" fmla="*/ 158526 h 604887"/>
              <a:gd name="connsiteX55" fmla="*/ 121801 w 546670"/>
              <a:gd name="connsiteY55" fmla="*/ 158526 h 604887"/>
              <a:gd name="connsiteX56" fmla="*/ 144493 w 546670"/>
              <a:gd name="connsiteY56" fmla="*/ 138974 h 604887"/>
              <a:gd name="connsiteX57" fmla="*/ 158175 w 546670"/>
              <a:gd name="connsiteY57" fmla="*/ 107202 h 604887"/>
              <a:gd name="connsiteX58" fmla="*/ 158398 w 546670"/>
              <a:gd name="connsiteY58" fmla="*/ 105647 h 604887"/>
              <a:gd name="connsiteX59" fmla="*/ 162179 w 546670"/>
              <a:gd name="connsiteY59" fmla="*/ 103203 h 604887"/>
              <a:gd name="connsiteX60" fmla="*/ 163848 w 546670"/>
              <a:gd name="connsiteY60" fmla="*/ 100093 h 604887"/>
              <a:gd name="connsiteX61" fmla="*/ 163848 w 546670"/>
              <a:gd name="connsiteY61" fmla="*/ 93761 h 604887"/>
              <a:gd name="connsiteX62" fmla="*/ 160066 w 546670"/>
              <a:gd name="connsiteY62" fmla="*/ 89872 h 604887"/>
              <a:gd name="connsiteX63" fmla="*/ 157953 w 546670"/>
              <a:gd name="connsiteY63" fmla="*/ 89872 h 604887"/>
              <a:gd name="connsiteX64" fmla="*/ 156729 w 546670"/>
              <a:gd name="connsiteY64" fmla="*/ 88650 h 604887"/>
              <a:gd name="connsiteX65" fmla="*/ 153058 w 546670"/>
              <a:gd name="connsiteY65" fmla="*/ 88317 h 604887"/>
              <a:gd name="connsiteX66" fmla="*/ 137930 w 546670"/>
              <a:gd name="connsiteY66" fmla="*/ 91761 h 604887"/>
              <a:gd name="connsiteX67" fmla="*/ 114460 w 546670"/>
              <a:gd name="connsiteY67" fmla="*/ 81207 h 604887"/>
              <a:gd name="connsiteX68" fmla="*/ 93214 w 546670"/>
              <a:gd name="connsiteY68" fmla="*/ 72653 h 604887"/>
              <a:gd name="connsiteX69" fmla="*/ 337631 w 546670"/>
              <a:gd name="connsiteY69" fmla="*/ 69193 h 604887"/>
              <a:gd name="connsiteX70" fmla="*/ 352427 w 546670"/>
              <a:gd name="connsiteY70" fmla="*/ 99187 h 604887"/>
              <a:gd name="connsiteX71" fmla="*/ 375678 w 546670"/>
              <a:gd name="connsiteY71" fmla="*/ 174952 h 604887"/>
              <a:gd name="connsiteX72" fmla="*/ 451551 w 546670"/>
              <a:gd name="connsiteY72" fmla="*/ 198059 h 604887"/>
              <a:gd name="connsiteX73" fmla="*/ 481589 w 546670"/>
              <a:gd name="connsiteY73" fmla="*/ 212945 h 604887"/>
              <a:gd name="connsiteX74" fmla="*/ 337631 w 546670"/>
              <a:gd name="connsiteY74" fmla="*/ 69193 h 604887"/>
              <a:gd name="connsiteX75" fmla="*/ 247963 w 546670"/>
              <a:gd name="connsiteY75" fmla="*/ 4093 h 604887"/>
              <a:gd name="connsiteX76" fmla="*/ 546670 w 546670"/>
              <a:gd name="connsiteY76" fmla="*/ 302373 h 604887"/>
              <a:gd name="connsiteX77" fmla="*/ 247963 w 546670"/>
              <a:gd name="connsiteY77" fmla="*/ 600653 h 604887"/>
              <a:gd name="connsiteX78" fmla="*/ 242957 w 546670"/>
              <a:gd name="connsiteY78" fmla="*/ 600653 h 604887"/>
              <a:gd name="connsiteX79" fmla="*/ 242957 w 546670"/>
              <a:gd name="connsiteY79" fmla="*/ 551662 h 604887"/>
              <a:gd name="connsiteX80" fmla="*/ 247963 w 546670"/>
              <a:gd name="connsiteY80" fmla="*/ 552217 h 604887"/>
              <a:gd name="connsiteX81" fmla="*/ 307705 w 546670"/>
              <a:gd name="connsiteY81" fmla="*/ 486674 h 604887"/>
              <a:gd name="connsiteX82" fmla="*/ 323836 w 546670"/>
              <a:gd name="connsiteY82" fmla="*/ 438238 h 604887"/>
              <a:gd name="connsiteX83" fmla="*/ 247963 w 546670"/>
              <a:gd name="connsiteY83" fmla="*/ 442570 h 604887"/>
              <a:gd name="connsiteX84" fmla="*/ 242957 w 546670"/>
              <a:gd name="connsiteY84" fmla="*/ 442570 h 604887"/>
              <a:gd name="connsiteX85" fmla="*/ 242957 w 546670"/>
              <a:gd name="connsiteY85" fmla="*/ 394024 h 604887"/>
              <a:gd name="connsiteX86" fmla="*/ 247963 w 546670"/>
              <a:gd name="connsiteY86" fmla="*/ 394135 h 604887"/>
              <a:gd name="connsiteX87" fmla="*/ 333848 w 546670"/>
              <a:gd name="connsiteY87" fmla="*/ 388136 h 604887"/>
              <a:gd name="connsiteX88" fmla="*/ 339856 w 546670"/>
              <a:gd name="connsiteY88" fmla="*/ 302373 h 604887"/>
              <a:gd name="connsiteX89" fmla="*/ 333848 w 546670"/>
              <a:gd name="connsiteY89" fmla="*/ 216722 h 604887"/>
              <a:gd name="connsiteX90" fmla="*/ 247963 w 546670"/>
              <a:gd name="connsiteY90" fmla="*/ 210723 h 604887"/>
              <a:gd name="connsiteX91" fmla="*/ 242957 w 546670"/>
              <a:gd name="connsiteY91" fmla="*/ 210723 h 604887"/>
              <a:gd name="connsiteX92" fmla="*/ 242957 w 546670"/>
              <a:gd name="connsiteY92" fmla="*/ 162287 h 604887"/>
              <a:gd name="connsiteX93" fmla="*/ 247963 w 546670"/>
              <a:gd name="connsiteY93" fmla="*/ 162176 h 604887"/>
              <a:gd name="connsiteX94" fmla="*/ 323836 w 546670"/>
              <a:gd name="connsiteY94" fmla="*/ 166509 h 604887"/>
              <a:gd name="connsiteX95" fmla="*/ 307705 w 546670"/>
              <a:gd name="connsiteY95" fmla="*/ 118073 h 604887"/>
              <a:gd name="connsiteX96" fmla="*/ 247963 w 546670"/>
              <a:gd name="connsiteY96" fmla="*/ 52640 h 604887"/>
              <a:gd name="connsiteX97" fmla="*/ 242957 w 546670"/>
              <a:gd name="connsiteY97" fmla="*/ 53196 h 604887"/>
              <a:gd name="connsiteX98" fmla="*/ 242957 w 546670"/>
              <a:gd name="connsiteY98" fmla="*/ 4204 h 604887"/>
              <a:gd name="connsiteX99" fmla="*/ 247963 w 546670"/>
              <a:gd name="connsiteY99" fmla="*/ 4093 h 604887"/>
              <a:gd name="connsiteX100" fmla="*/ 101779 w 546670"/>
              <a:gd name="connsiteY100" fmla="*/ 0 h 604887"/>
              <a:gd name="connsiteX101" fmla="*/ 121134 w 546670"/>
              <a:gd name="connsiteY101" fmla="*/ 0 h 604887"/>
              <a:gd name="connsiteX102" fmla="*/ 180978 w 546670"/>
              <a:gd name="connsiteY102" fmla="*/ 59656 h 604887"/>
              <a:gd name="connsiteX103" fmla="*/ 180978 w 546670"/>
              <a:gd name="connsiteY103" fmla="*/ 78430 h 604887"/>
              <a:gd name="connsiteX104" fmla="*/ 184315 w 546670"/>
              <a:gd name="connsiteY104" fmla="*/ 89095 h 604887"/>
              <a:gd name="connsiteX105" fmla="*/ 184315 w 546670"/>
              <a:gd name="connsiteY105" fmla="*/ 102426 h 604887"/>
              <a:gd name="connsiteX106" fmla="*/ 177752 w 546670"/>
              <a:gd name="connsiteY106" fmla="*/ 116534 h 604887"/>
              <a:gd name="connsiteX107" fmla="*/ 173859 w 546670"/>
              <a:gd name="connsiteY107" fmla="*/ 126643 h 604887"/>
              <a:gd name="connsiteX108" fmla="*/ 161067 w 546670"/>
              <a:gd name="connsiteY108" fmla="*/ 150861 h 604887"/>
              <a:gd name="connsiteX109" fmla="*/ 152502 w 546670"/>
              <a:gd name="connsiteY109" fmla="*/ 161748 h 604887"/>
              <a:gd name="connsiteX110" fmla="*/ 160400 w 546670"/>
              <a:gd name="connsiteY110" fmla="*/ 167747 h 604887"/>
              <a:gd name="connsiteX111" fmla="*/ 204115 w 546670"/>
              <a:gd name="connsiteY111" fmla="*/ 176412 h 604887"/>
              <a:gd name="connsiteX112" fmla="*/ 223692 w 546670"/>
              <a:gd name="connsiteY112" fmla="*/ 200407 h 604887"/>
              <a:gd name="connsiteX113" fmla="*/ 223692 w 546670"/>
              <a:gd name="connsiteY113" fmla="*/ 358044 h 604887"/>
              <a:gd name="connsiteX114" fmla="*/ 221467 w 546670"/>
              <a:gd name="connsiteY114" fmla="*/ 368265 h 604887"/>
              <a:gd name="connsiteX115" fmla="*/ 221467 w 546670"/>
              <a:gd name="connsiteY115" fmla="*/ 385484 h 604887"/>
              <a:gd name="connsiteX116" fmla="*/ 200110 w 546670"/>
              <a:gd name="connsiteY116" fmla="*/ 406813 h 604887"/>
              <a:gd name="connsiteX117" fmla="*/ 188431 w 546670"/>
              <a:gd name="connsiteY117" fmla="*/ 403369 h 604887"/>
              <a:gd name="connsiteX118" fmla="*/ 188431 w 546670"/>
              <a:gd name="connsiteY118" fmla="*/ 566561 h 604887"/>
              <a:gd name="connsiteX119" fmla="*/ 150166 w 546670"/>
              <a:gd name="connsiteY119" fmla="*/ 604887 h 604887"/>
              <a:gd name="connsiteX120" fmla="*/ 111902 w 546670"/>
              <a:gd name="connsiteY120" fmla="*/ 566561 h 604887"/>
              <a:gd name="connsiteX121" fmla="*/ 73526 w 546670"/>
              <a:gd name="connsiteY121" fmla="*/ 604887 h 604887"/>
              <a:gd name="connsiteX122" fmla="*/ 35261 w 546670"/>
              <a:gd name="connsiteY122" fmla="*/ 566561 h 604887"/>
              <a:gd name="connsiteX123" fmla="*/ 35261 w 546670"/>
              <a:gd name="connsiteY123" fmla="*/ 403369 h 604887"/>
              <a:gd name="connsiteX124" fmla="*/ 23582 w 546670"/>
              <a:gd name="connsiteY124" fmla="*/ 406813 h 604887"/>
              <a:gd name="connsiteX125" fmla="*/ 2225 w 546670"/>
              <a:gd name="connsiteY125" fmla="*/ 385484 h 604887"/>
              <a:gd name="connsiteX126" fmla="*/ 2225 w 546670"/>
              <a:gd name="connsiteY126" fmla="*/ 368265 h 604887"/>
              <a:gd name="connsiteX127" fmla="*/ 0 w 546670"/>
              <a:gd name="connsiteY127" fmla="*/ 358044 h 604887"/>
              <a:gd name="connsiteX128" fmla="*/ 0 w 546670"/>
              <a:gd name="connsiteY128" fmla="*/ 200296 h 604887"/>
              <a:gd name="connsiteX129" fmla="*/ 19577 w 546670"/>
              <a:gd name="connsiteY129" fmla="*/ 176412 h 604887"/>
              <a:gd name="connsiteX130" fmla="*/ 62625 w 546670"/>
              <a:gd name="connsiteY130" fmla="*/ 167747 h 604887"/>
              <a:gd name="connsiteX131" fmla="*/ 70522 w 546670"/>
              <a:gd name="connsiteY131" fmla="*/ 161748 h 604887"/>
              <a:gd name="connsiteX132" fmla="*/ 61957 w 546670"/>
              <a:gd name="connsiteY132" fmla="*/ 150861 h 604887"/>
              <a:gd name="connsiteX133" fmla="*/ 49054 w 546670"/>
              <a:gd name="connsiteY133" fmla="*/ 126643 h 604887"/>
              <a:gd name="connsiteX134" fmla="*/ 45161 w 546670"/>
              <a:gd name="connsiteY134" fmla="*/ 116534 h 604887"/>
              <a:gd name="connsiteX135" fmla="*/ 38598 w 546670"/>
              <a:gd name="connsiteY135" fmla="*/ 102426 h 604887"/>
              <a:gd name="connsiteX136" fmla="*/ 38598 w 546670"/>
              <a:gd name="connsiteY136" fmla="*/ 89095 h 604887"/>
              <a:gd name="connsiteX137" fmla="*/ 42047 w 546670"/>
              <a:gd name="connsiteY137" fmla="*/ 78430 h 604887"/>
              <a:gd name="connsiteX138" fmla="*/ 42047 w 546670"/>
              <a:gd name="connsiteY138" fmla="*/ 59656 h 604887"/>
              <a:gd name="connsiteX139" fmla="*/ 101779 w 546670"/>
              <a:gd name="connsiteY139" fmla="*/ 0 h 604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546670" h="604887">
                <a:moveTo>
                  <a:pt x="481589" y="391913"/>
                </a:moveTo>
                <a:cubicBezTo>
                  <a:pt x="472466" y="397134"/>
                  <a:pt x="462454" y="402133"/>
                  <a:pt x="451551" y="406688"/>
                </a:cubicBezTo>
                <a:cubicBezTo>
                  <a:pt x="428967" y="416242"/>
                  <a:pt x="403269" y="424018"/>
                  <a:pt x="375678" y="429906"/>
                </a:cubicBezTo>
                <a:cubicBezTo>
                  <a:pt x="369782" y="457457"/>
                  <a:pt x="361995" y="483008"/>
                  <a:pt x="352427" y="505670"/>
                </a:cubicBezTo>
                <a:cubicBezTo>
                  <a:pt x="347866" y="516446"/>
                  <a:pt x="342860" y="526444"/>
                  <a:pt x="337631" y="535554"/>
                </a:cubicBezTo>
                <a:cubicBezTo>
                  <a:pt x="403602" y="510225"/>
                  <a:pt x="456112" y="457790"/>
                  <a:pt x="481589" y="391913"/>
                </a:cubicBezTo>
                <a:close/>
                <a:moveTo>
                  <a:pt x="384133" y="226609"/>
                </a:moveTo>
                <a:cubicBezTo>
                  <a:pt x="386915" y="251049"/>
                  <a:pt x="388361" y="276489"/>
                  <a:pt x="388361" y="302373"/>
                </a:cubicBezTo>
                <a:cubicBezTo>
                  <a:pt x="388361" y="328369"/>
                  <a:pt x="386915" y="353697"/>
                  <a:pt x="384133" y="378137"/>
                </a:cubicBezTo>
                <a:cubicBezTo>
                  <a:pt x="401600" y="373694"/>
                  <a:pt x="417842" y="368250"/>
                  <a:pt x="432639" y="362029"/>
                </a:cubicBezTo>
                <a:cubicBezTo>
                  <a:pt x="473690" y="344699"/>
                  <a:pt x="498165" y="322370"/>
                  <a:pt x="498165" y="302373"/>
                </a:cubicBezTo>
                <a:cubicBezTo>
                  <a:pt x="498165" y="282377"/>
                  <a:pt x="473690" y="260047"/>
                  <a:pt x="432639" y="242717"/>
                </a:cubicBezTo>
                <a:cubicBezTo>
                  <a:pt x="417842" y="236496"/>
                  <a:pt x="401600" y="231164"/>
                  <a:pt x="384133" y="226609"/>
                </a:cubicBezTo>
                <a:close/>
                <a:moveTo>
                  <a:pt x="135706" y="175523"/>
                </a:moveTo>
                <a:cubicBezTo>
                  <a:pt x="132591" y="177189"/>
                  <a:pt x="129477" y="178300"/>
                  <a:pt x="126473" y="178856"/>
                </a:cubicBezTo>
                <a:cubicBezTo>
                  <a:pt x="124582" y="179189"/>
                  <a:pt x="123248" y="180744"/>
                  <a:pt x="123248" y="182633"/>
                </a:cubicBezTo>
                <a:lnTo>
                  <a:pt x="123248" y="192075"/>
                </a:lnTo>
                <a:cubicBezTo>
                  <a:pt x="122691" y="192298"/>
                  <a:pt x="122246" y="192631"/>
                  <a:pt x="121801" y="193075"/>
                </a:cubicBezTo>
                <a:cubicBezTo>
                  <a:pt x="121134" y="193964"/>
                  <a:pt x="120689" y="194964"/>
                  <a:pt x="120912" y="196075"/>
                </a:cubicBezTo>
                <a:lnTo>
                  <a:pt x="122914" y="216404"/>
                </a:lnTo>
                <a:cubicBezTo>
                  <a:pt x="123136" y="217960"/>
                  <a:pt x="124249" y="219293"/>
                  <a:pt x="125695" y="219737"/>
                </a:cubicBezTo>
                <a:cubicBezTo>
                  <a:pt x="126028" y="219737"/>
                  <a:pt x="126473" y="219848"/>
                  <a:pt x="126807" y="219848"/>
                </a:cubicBezTo>
                <a:cubicBezTo>
                  <a:pt x="127919" y="219848"/>
                  <a:pt x="129032" y="219293"/>
                  <a:pt x="129810" y="218293"/>
                </a:cubicBezTo>
                <a:lnTo>
                  <a:pt x="140600" y="204073"/>
                </a:lnTo>
                <a:cubicBezTo>
                  <a:pt x="141045" y="203407"/>
                  <a:pt x="141379" y="202629"/>
                  <a:pt x="141379" y="201740"/>
                </a:cubicBezTo>
                <a:lnTo>
                  <a:pt x="141379" y="178856"/>
                </a:lnTo>
                <a:cubicBezTo>
                  <a:pt x="141379" y="177523"/>
                  <a:pt x="140600" y="176301"/>
                  <a:pt x="139488" y="175634"/>
                </a:cubicBezTo>
                <a:cubicBezTo>
                  <a:pt x="138375" y="174968"/>
                  <a:pt x="136929" y="174856"/>
                  <a:pt x="135706" y="175523"/>
                </a:cubicBezTo>
                <a:close/>
                <a:moveTo>
                  <a:pt x="87208" y="175523"/>
                </a:moveTo>
                <a:cubicBezTo>
                  <a:pt x="86095" y="174856"/>
                  <a:pt x="84649" y="174968"/>
                  <a:pt x="83537" y="175634"/>
                </a:cubicBezTo>
                <a:cubicBezTo>
                  <a:pt x="82313" y="176301"/>
                  <a:pt x="81646" y="177523"/>
                  <a:pt x="81646" y="178856"/>
                </a:cubicBezTo>
                <a:lnTo>
                  <a:pt x="81646" y="201740"/>
                </a:lnTo>
                <a:cubicBezTo>
                  <a:pt x="81646" y="202629"/>
                  <a:pt x="81868" y="203407"/>
                  <a:pt x="82425" y="204073"/>
                </a:cubicBezTo>
                <a:lnTo>
                  <a:pt x="93103" y="218293"/>
                </a:lnTo>
                <a:cubicBezTo>
                  <a:pt x="93882" y="219293"/>
                  <a:pt x="94994" y="219848"/>
                  <a:pt x="96218" y="219848"/>
                </a:cubicBezTo>
                <a:cubicBezTo>
                  <a:pt x="96551" y="219848"/>
                  <a:pt x="96885" y="219848"/>
                  <a:pt x="97219" y="219737"/>
                </a:cubicBezTo>
                <a:cubicBezTo>
                  <a:pt x="98776" y="219293"/>
                  <a:pt x="99888" y="217960"/>
                  <a:pt x="100000" y="216404"/>
                </a:cubicBezTo>
                <a:lnTo>
                  <a:pt x="102113" y="196075"/>
                </a:lnTo>
                <a:cubicBezTo>
                  <a:pt x="102224" y="194964"/>
                  <a:pt x="101891" y="193964"/>
                  <a:pt x="101112" y="193075"/>
                </a:cubicBezTo>
                <a:cubicBezTo>
                  <a:pt x="100778" y="192631"/>
                  <a:pt x="100222" y="192298"/>
                  <a:pt x="99666" y="192075"/>
                </a:cubicBezTo>
                <a:lnTo>
                  <a:pt x="99666" y="182633"/>
                </a:lnTo>
                <a:cubicBezTo>
                  <a:pt x="99666" y="180744"/>
                  <a:pt x="98331" y="179189"/>
                  <a:pt x="96551" y="178856"/>
                </a:cubicBezTo>
                <a:cubicBezTo>
                  <a:pt x="93548" y="178300"/>
                  <a:pt x="90433" y="177189"/>
                  <a:pt x="87208" y="175523"/>
                </a:cubicBezTo>
                <a:close/>
                <a:moveTo>
                  <a:pt x="93214" y="72653"/>
                </a:moveTo>
                <a:cubicBezTo>
                  <a:pt x="82313" y="72653"/>
                  <a:pt x="71857" y="77097"/>
                  <a:pt x="66629" y="79652"/>
                </a:cubicBezTo>
                <a:cubicBezTo>
                  <a:pt x="65294" y="80319"/>
                  <a:pt x="64516" y="81652"/>
                  <a:pt x="64516" y="83096"/>
                </a:cubicBezTo>
                <a:lnTo>
                  <a:pt x="64516" y="89872"/>
                </a:lnTo>
                <a:lnTo>
                  <a:pt x="62959" y="89872"/>
                </a:lnTo>
                <a:cubicBezTo>
                  <a:pt x="60845" y="89872"/>
                  <a:pt x="59065" y="91650"/>
                  <a:pt x="59065" y="93761"/>
                </a:cubicBezTo>
                <a:lnTo>
                  <a:pt x="59065" y="99982"/>
                </a:lnTo>
                <a:cubicBezTo>
                  <a:pt x="59065" y="101315"/>
                  <a:pt x="59733" y="102537"/>
                  <a:pt x="60845" y="103203"/>
                </a:cubicBezTo>
                <a:lnTo>
                  <a:pt x="64516" y="105647"/>
                </a:lnTo>
                <a:lnTo>
                  <a:pt x="64738" y="107202"/>
                </a:lnTo>
                <a:cubicBezTo>
                  <a:pt x="65962" y="116423"/>
                  <a:pt x="71079" y="128199"/>
                  <a:pt x="78531" y="138974"/>
                </a:cubicBezTo>
                <a:cubicBezTo>
                  <a:pt x="87875" y="152527"/>
                  <a:pt x="96663" y="158526"/>
                  <a:pt x="101223" y="158526"/>
                </a:cubicBezTo>
                <a:lnTo>
                  <a:pt x="121801" y="158526"/>
                </a:lnTo>
                <a:cubicBezTo>
                  <a:pt x="126362" y="158526"/>
                  <a:pt x="135150" y="152527"/>
                  <a:pt x="144493" y="138974"/>
                </a:cubicBezTo>
                <a:cubicBezTo>
                  <a:pt x="151835" y="128199"/>
                  <a:pt x="156951" y="116423"/>
                  <a:pt x="158175" y="107202"/>
                </a:cubicBezTo>
                <a:lnTo>
                  <a:pt x="158398" y="105647"/>
                </a:lnTo>
                <a:lnTo>
                  <a:pt x="162179" y="103203"/>
                </a:lnTo>
                <a:cubicBezTo>
                  <a:pt x="163181" y="102537"/>
                  <a:pt x="163848" y="101315"/>
                  <a:pt x="163848" y="100093"/>
                </a:cubicBezTo>
                <a:lnTo>
                  <a:pt x="163848" y="93761"/>
                </a:lnTo>
                <a:cubicBezTo>
                  <a:pt x="163848" y="91650"/>
                  <a:pt x="162179" y="89872"/>
                  <a:pt x="160066" y="89872"/>
                </a:cubicBezTo>
                <a:lnTo>
                  <a:pt x="157953" y="89872"/>
                </a:lnTo>
                <a:cubicBezTo>
                  <a:pt x="157619" y="89428"/>
                  <a:pt x="157285" y="88984"/>
                  <a:pt x="156729" y="88650"/>
                </a:cubicBezTo>
                <a:cubicBezTo>
                  <a:pt x="155617" y="87984"/>
                  <a:pt x="154282" y="87873"/>
                  <a:pt x="153058" y="88317"/>
                </a:cubicBezTo>
                <a:cubicBezTo>
                  <a:pt x="147942" y="90650"/>
                  <a:pt x="142825" y="91761"/>
                  <a:pt x="137930" y="91761"/>
                </a:cubicBezTo>
                <a:cubicBezTo>
                  <a:pt x="129254" y="91761"/>
                  <a:pt x="121357" y="88206"/>
                  <a:pt x="114460" y="81207"/>
                </a:cubicBezTo>
                <a:cubicBezTo>
                  <a:pt x="109010" y="75542"/>
                  <a:pt x="101779" y="72653"/>
                  <a:pt x="93214" y="72653"/>
                </a:cubicBezTo>
                <a:close/>
                <a:moveTo>
                  <a:pt x="337631" y="69193"/>
                </a:moveTo>
                <a:cubicBezTo>
                  <a:pt x="342860" y="78302"/>
                  <a:pt x="347866" y="88300"/>
                  <a:pt x="352427" y="99187"/>
                </a:cubicBezTo>
                <a:cubicBezTo>
                  <a:pt x="361995" y="121739"/>
                  <a:pt x="369782" y="147290"/>
                  <a:pt x="375678" y="174952"/>
                </a:cubicBezTo>
                <a:cubicBezTo>
                  <a:pt x="403269" y="180728"/>
                  <a:pt x="428967" y="188505"/>
                  <a:pt x="451551" y="198059"/>
                </a:cubicBezTo>
                <a:cubicBezTo>
                  <a:pt x="462454" y="202724"/>
                  <a:pt x="472466" y="207612"/>
                  <a:pt x="481589" y="212945"/>
                </a:cubicBezTo>
                <a:cubicBezTo>
                  <a:pt x="456112" y="147068"/>
                  <a:pt x="403602" y="94633"/>
                  <a:pt x="337631" y="69193"/>
                </a:cubicBezTo>
                <a:close/>
                <a:moveTo>
                  <a:pt x="247963" y="4093"/>
                </a:moveTo>
                <a:cubicBezTo>
                  <a:pt x="412725" y="4093"/>
                  <a:pt x="546670" y="137958"/>
                  <a:pt x="546670" y="302373"/>
                </a:cubicBezTo>
                <a:cubicBezTo>
                  <a:pt x="546670" y="466899"/>
                  <a:pt x="412725" y="600653"/>
                  <a:pt x="247963" y="600653"/>
                </a:cubicBezTo>
                <a:cubicBezTo>
                  <a:pt x="246295" y="600653"/>
                  <a:pt x="244626" y="600653"/>
                  <a:pt x="242957" y="600653"/>
                </a:cubicBezTo>
                <a:lnTo>
                  <a:pt x="242957" y="551662"/>
                </a:lnTo>
                <a:cubicBezTo>
                  <a:pt x="244626" y="551995"/>
                  <a:pt x="246295" y="552217"/>
                  <a:pt x="247963" y="552217"/>
                </a:cubicBezTo>
                <a:cubicBezTo>
                  <a:pt x="268100" y="552217"/>
                  <a:pt x="290350" y="527666"/>
                  <a:pt x="307705" y="486674"/>
                </a:cubicBezTo>
                <a:cubicBezTo>
                  <a:pt x="314046" y="472010"/>
                  <a:pt x="319386" y="455679"/>
                  <a:pt x="323836" y="438238"/>
                </a:cubicBezTo>
                <a:cubicBezTo>
                  <a:pt x="299472" y="441126"/>
                  <a:pt x="273996" y="442570"/>
                  <a:pt x="247963" y="442570"/>
                </a:cubicBezTo>
                <a:cubicBezTo>
                  <a:pt x="246295" y="442570"/>
                  <a:pt x="244626" y="442570"/>
                  <a:pt x="242957" y="442570"/>
                </a:cubicBezTo>
                <a:lnTo>
                  <a:pt x="242957" y="394024"/>
                </a:lnTo>
                <a:cubicBezTo>
                  <a:pt x="244626" y="394024"/>
                  <a:pt x="246295" y="394135"/>
                  <a:pt x="247963" y="394135"/>
                </a:cubicBezTo>
                <a:cubicBezTo>
                  <a:pt x="277778" y="394135"/>
                  <a:pt x="306703" y="392024"/>
                  <a:pt x="333848" y="388136"/>
                </a:cubicBezTo>
                <a:cubicBezTo>
                  <a:pt x="337742" y="361029"/>
                  <a:pt x="339856" y="332146"/>
                  <a:pt x="339856" y="302373"/>
                </a:cubicBezTo>
                <a:cubicBezTo>
                  <a:pt x="339856" y="272712"/>
                  <a:pt x="337742" y="243828"/>
                  <a:pt x="333848" y="216722"/>
                </a:cubicBezTo>
                <a:cubicBezTo>
                  <a:pt x="306703" y="212723"/>
                  <a:pt x="277778" y="210723"/>
                  <a:pt x="247963" y="210723"/>
                </a:cubicBezTo>
                <a:cubicBezTo>
                  <a:pt x="246295" y="210723"/>
                  <a:pt x="244626" y="210723"/>
                  <a:pt x="242957" y="210723"/>
                </a:cubicBezTo>
                <a:lnTo>
                  <a:pt x="242957" y="162287"/>
                </a:lnTo>
                <a:cubicBezTo>
                  <a:pt x="244626" y="162287"/>
                  <a:pt x="246295" y="162176"/>
                  <a:pt x="247963" y="162176"/>
                </a:cubicBezTo>
                <a:cubicBezTo>
                  <a:pt x="273996" y="162176"/>
                  <a:pt x="299472" y="163731"/>
                  <a:pt x="323836" y="166509"/>
                </a:cubicBezTo>
                <a:cubicBezTo>
                  <a:pt x="319386" y="149067"/>
                  <a:pt x="314046" y="132848"/>
                  <a:pt x="307705" y="118073"/>
                </a:cubicBezTo>
                <a:cubicBezTo>
                  <a:pt x="290350" y="77080"/>
                  <a:pt x="268100" y="52640"/>
                  <a:pt x="247963" y="52640"/>
                </a:cubicBezTo>
                <a:cubicBezTo>
                  <a:pt x="246295" y="52640"/>
                  <a:pt x="244626" y="52862"/>
                  <a:pt x="242957" y="53196"/>
                </a:cubicBezTo>
                <a:lnTo>
                  <a:pt x="242957" y="4204"/>
                </a:lnTo>
                <a:cubicBezTo>
                  <a:pt x="244626" y="4204"/>
                  <a:pt x="246295" y="4093"/>
                  <a:pt x="247963" y="4093"/>
                </a:cubicBezTo>
                <a:close/>
                <a:moveTo>
                  <a:pt x="101779" y="0"/>
                </a:moveTo>
                <a:lnTo>
                  <a:pt x="121134" y="0"/>
                </a:lnTo>
                <a:cubicBezTo>
                  <a:pt x="154171" y="0"/>
                  <a:pt x="180978" y="26773"/>
                  <a:pt x="180978" y="59656"/>
                </a:cubicBezTo>
                <a:lnTo>
                  <a:pt x="180978" y="78430"/>
                </a:lnTo>
                <a:cubicBezTo>
                  <a:pt x="183203" y="81541"/>
                  <a:pt x="184315" y="85318"/>
                  <a:pt x="184315" y="89095"/>
                </a:cubicBezTo>
                <a:lnTo>
                  <a:pt x="184315" y="102426"/>
                </a:lnTo>
                <a:cubicBezTo>
                  <a:pt x="184315" y="107869"/>
                  <a:pt x="181868" y="113090"/>
                  <a:pt x="177752" y="116534"/>
                </a:cubicBezTo>
                <a:cubicBezTo>
                  <a:pt x="176751" y="119867"/>
                  <a:pt x="175416" y="123311"/>
                  <a:pt x="173859" y="126643"/>
                </a:cubicBezTo>
                <a:cubicBezTo>
                  <a:pt x="170856" y="134753"/>
                  <a:pt x="166406" y="143085"/>
                  <a:pt x="161067" y="150861"/>
                </a:cubicBezTo>
                <a:cubicBezTo>
                  <a:pt x="158842" y="154083"/>
                  <a:pt x="155839" y="157860"/>
                  <a:pt x="152502" y="161748"/>
                </a:cubicBezTo>
                <a:cubicBezTo>
                  <a:pt x="155505" y="163192"/>
                  <a:pt x="158175" y="165192"/>
                  <a:pt x="160400" y="167747"/>
                </a:cubicBezTo>
                <a:lnTo>
                  <a:pt x="204115" y="176412"/>
                </a:lnTo>
                <a:cubicBezTo>
                  <a:pt x="215461" y="178745"/>
                  <a:pt x="223692" y="188743"/>
                  <a:pt x="223692" y="200407"/>
                </a:cubicBezTo>
                <a:lnTo>
                  <a:pt x="223692" y="358044"/>
                </a:lnTo>
                <a:cubicBezTo>
                  <a:pt x="223692" y="361710"/>
                  <a:pt x="222913" y="365154"/>
                  <a:pt x="221467" y="368265"/>
                </a:cubicBezTo>
                <a:lnTo>
                  <a:pt x="221467" y="385484"/>
                </a:lnTo>
                <a:cubicBezTo>
                  <a:pt x="221467" y="397259"/>
                  <a:pt x="211901" y="406813"/>
                  <a:pt x="200110" y="406813"/>
                </a:cubicBezTo>
                <a:cubicBezTo>
                  <a:pt x="195772" y="406813"/>
                  <a:pt x="191879" y="405591"/>
                  <a:pt x="188431" y="403369"/>
                </a:cubicBezTo>
                <a:lnTo>
                  <a:pt x="188431" y="566561"/>
                </a:lnTo>
                <a:cubicBezTo>
                  <a:pt x="188431" y="587668"/>
                  <a:pt x="171301" y="604887"/>
                  <a:pt x="150166" y="604887"/>
                </a:cubicBezTo>
                <a:cubicBezTo>
                  <a:pt x="129032" y="604887"/>
                  <a:pt x="111902" y="587668"/>
                  <a:pt x="111902" y="566561"/>
                </a:cubicBezTo>
                <a:cubicBezTo>
                  <a:pt x="111902" y="587668"/>
                  <a:pt x="94772" y="604887"/>
                  <a:pt x="73526" y="604887"/>
                </a:cubicBezTo>
                <a:cubicBezTo>
                  <a:pt x="52391" y="604887"/>
                  <a:pt x="35261" y="587668"/>
                  <a:pt x="35261" y="566561"/>
                </a:cubicBezTo>
                <a:lnTo>
                  <a:pt x="35261" y="403369"/>
                </a:lnTo>
                <a:cubicBezTo>
                  <a:pt x="31924" y="405591"/>
                  <a:pt x="27920" y="406813"/>
                  <a:pt x="23582" y="406813"/>
                </a:cubicBezTo>
                <a:cubicBezTo>
                  <a:pt x="11791" y="406813"/>
                  <a:pt x="2225" y="397259"/>
                  <a:pt x="2225" y="385484"/>
                </a:cubicBezTo>
                <a:lnTo>
                  <a:pt x="2225" y="368265"/>
                </a:lnTo>
                <a:cubicBezTo>
                  <a:pt x="779" y="365154"/>
                  <a:pt x="0" y="361710"/>
                  <a:pt x="0" y="358044"/>
                </a:cubicBezTo>
                <a:lnTo>
                  <a:pt x="0" y="200296"/>
                </a:lnTo>
                <a:cubicBezTo>
                  <a:pt x="0" y="188743"/>
                  <a:pt x="8231" y="178745"/>
                  <a:pt x="19577" y="176412"/>
                </a:cubicBezTo>
                <a:lnTo>
                  <a:pt x="62625" y="167747"/>
                </a:lnTo>
                <a:cubicBezTo>
                  <a:pt x="64850" y="165192"/>
                  <a:pt x="67519" y="163192"/>
                  <a:pt x="70522" y="161748"/>
                </a:cubicBezTo>
                <a:cubicBezTo>
                  <a:pt x="67074" y="157971"/>
                  <a:pt x="64182" y="154083"/>
                  <a:pt x="61957" y="150861"/>
                </a:cubicBezTo>
                <a:cubicBezTo>
                  <a:pt x="56618" y="143085"/>
                  <a:pt x="52169" y="134753"/>
                  <a:pt x="49054" y="126643"/>
                </a:cubicBezTo>
                <a:cubicBezTo>
                  <a:pt x="47497" y="123311"/>
                  <a:pt x="46273" y="119867"/>
                  <a:pt x="45161" y="116534"/>
                </a:cubicBezTo>
                <a:cubicBezTo>
                  <a:pt x="41045" y="113090"/>
                  <a:pt x="38598" y="107869"/>
                  <a:pt x="38598" y="102426"/>
                </a:cubicBezTo>
                <a:lnTo>
                  <a:pt x="38598" y="89095"/>
                </a:lnTo>
                <a:cubicBezTo>
                  <a:pt x="38598" y="85318"/>
                  <a:pt x="39822" y="81541"/>
                  <a:pt x="42047" y="78430"/>
                </a:cubicBezTo>
                <a:lnTo>
                  <a:pt x="42047" y="59656"/>
                </a:lnTo>
                <a:cubicBezTo>
                  <a:pt x="42047" y="26773"/>
                  <a:pt x="68854" y="0"/>
                  <a:pt x="101779" y="0"/>
                </a:cubicBezTo>
                <a:close/>
              </a:path>
            </a:pathLst>
          </a:custGeom>
          <a:solidFill>
            <a:srgbClr val="000000"/>
          </a:solidFill>
          <a:ln w="3175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i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9" name="îs1îdè"/>
          <p:cNvSpPr/>
          <p:nvPr/>
        </p:nvSpPr>
        <p:spPr>
          <a:xfrm>
            <a:off x="4500325" y="2825289"/>
            <a:ext cx="3191351" cy="473009"/>
          </a:xfrm>
          <a:prstGeom prst="rect">
            <a:avLst/>
          </a:prstGeom>
          <a:noFill/>
          <a:ln w="19050">
            <a:noFill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 defTabSz="914400">
              <a:spcBef>
                <a:spcPct val="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后向最大匹配</a:t>
            </a:r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算法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iṡḻíḑé"/>
          <p:cNvSpPr/>
          <p:nvPr/>
        </p:nvSpPr>
        <p:spPr>
          <a:xfrm>
            <a:off x="5503342" y="1012178"/>
            <a:ext cx="1185316" cy="1185316"/>
          </a:xfrm>
          <a:prstGeom prst="ellipse">
            <a:avLst/>
          </a:prstGeom>
          <a:solidFill>
            <a:schemeClr val="bg1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marL="225425" lvl="0" indent="-225425"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1050" b="1" kern="0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17" name="iṩ1iḓe"/>
          <p:cNvSpPr/>
          <p:nvPr/>
        </p:nvSpPr>
        <p:spPr>
          <a:xfrm>
            <a:off x="8327549" y="2825289"/>
            <a:ext cx="3191351" cy="473009"/>
          </a:xfrm>
          <a:prstGeom prst="rect">
            <a:avLst/>
          </a:prstGeom>
          <a:noFill/>
          <a:ln w="19050">
            <a:noFill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 defTabSz="914400">
              <a:spcBef>
                <a:spcPct val="0"/>
              </a:spcBef>
              <a:defRPr/>
            </a:pPr>
            <a:r>
              <a:rPr lang="en-US" altLang="zh-CN" b="1" dirty="0">
                <a:solidFill>
                  <a:schemeClr val="bg1"/>
                </a:solidFill>
                <a:cs typeface="+mn-ea"/>
                <a:sym typeface="+mn-lt"/>
              </a:rPr>
              <a:t>N_gram</a:t>
            </a:r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最大</a:t>
            </a:r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概率匹配</a:t>
            </a:r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算法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" name="íṣḻïďê"/>
          <p:cNvSpPr/>
          <p:nvPr/>
        </p:nvSpPr>
        <p:spPr>
          <a:xfrm>
            <a:off x="5789037" y="1355800"/>
            <a:ext cx="613927" cy="498072"/>
          </a:xfrm>
          <a:custGeom>
            <a:avLst/>
            <a:gdLst>
              <a:gd name="connsiteX0" fmla="*/ 455712 w 607639"/>
              <a:gd name="connsiteY0" fmla="*/ 379219 h 492971"/>
              <a:gd name="connsiteX1" fmla="*/ 512659 w 607639"/>
              <a:gd name="connsiteY1" fmla="*/ 436095 h 492971"/>
              <a:gd name="connsiteX2" fmla="*/ 455712 w 607639"/>
              <a:gd name="connsiteY2" fmla="*/ 492971 h 492971"/>
              <a:gd name="connsiteX3" fmla="*/ 398765 w 607639"/>
              <a:gd name="connsiteY3" fmla="*/ 436095 h 492971"/>
              <a:gd name="connsiteX4" fmla="*/ 455712 w 607639"/>
              <a:gd name="connsiteY4" fmla="*/ 379219 h 492971"/>
              <a:gd name="connsiteX5" fmla="*/ 151928 w 607639"/>
              <a:gd name="connsiteY5" fmla="*/ 379219 h 492971"/>
              <a:gd name="connsiteX6" fmla="*/ 208875 w 607639"/>
              <a:gd name="connsiteY6" fmla="*/ 436095 h 492971"/>
              <a:gd name="connsiteX7" fmla="*/ 151928 w 607639"/>
              <a:gd name="connsiteY7" fmla="*/ 492971 h 492971"/>
              <a:gd name="connsiteX8" fmla="*/ 94981 w 607639"/>
              <a:gd name="connsiteY8" fmla="*/ 436095 h 492971"/>
              <a:gd name="connsiteX9" fmla="*/ 151928 w 607639"/>
              <a:gd name="connsiteY9" fmla="*/ 379219 h 492971"/>
              <a:gd name="connsiteX10" fmla="*/ 284817 w 607639"/>
              <a:gd name="connsiteY10" fmla="*/ 189569 h 492971"/>
              <a:gd name="connsiteX11" fmla="*/ 284817 w 607639"/>
              <a:gd name="connsiteY11" fmla="*/ 265459 h 492971"/>
              <a:gd name="connsiteX12" fmla="*/ 417702 w 607639"/>
              <a:gd name="connsiteY12" fmla="*/ 265459 h 492971"/>
              <a:gd name="connsiteX13" fmla="*/ 379786 w 607639"/>
              <a:gd name="connsiteY13" fmla="*/ 189569 h 492971"/>
              <a:gd name="connsiteX14" fmla="*/ 151932 w 607639"/>
              <a:gd name="connsiteY14" fmla="*/ 189569 h 492971"/>
              <a:gd name="connsiteX15" fmla="*/ 113927 w 607639"/>
              <a:gd name="connsiteY15" fmla="*/ 265459 h 492971"/>
              <a:gd name="connsiteX16" fmla="*/ 246812 w 607639"/>
              <a:gd name="connsiteY16" fmla="*/ 265459 h 492971"/>
              <a:gd name="connsiteX17" fmla="*/ 246812 w 607639"/>
              <a:gd name="connsiteY17" fmla="*/ 189569 h 492971"/>
              <a:gd name="connsiteX18" fmla="*/ 265859 w 607639"/>
              <a:gd name="connsiteY18" fmla="*/ 94840 h 492971"/>
              <a:gd name="connsiteX19" fmla="*/ 339110 w 607639"/>
              <a:gd name="connsiteY19" fmla="*/ 151713 h 492971"/>
              <a:gd name="connsiteX20" fmla="*/ 389220 w 607639"/>
              <a:gd name="connsiteY20" fmla="*/ 151713 h 492971"/>
              <a:gd name="connsiteX21" fmla="*/ 405063 w 607639"/>
              <a:gd name="connsiteY21" fmla="*/ 160155 h 492971"/>
              <a:gd name="connsiteX22" fmla="*/ 475377 w 607639"/>
              <a:gd name="connsiteY22" fmla="*/ 265459 h 492971"/>
              <a:gd name="connsiteX23" fmla="*/ 512671 w 607639"/>
              <a:gd name="connsiteY23" fmla="*/ 265459 h 492971"/>
              <a:gd name="connsiteX24" fmla="*/ 607639 w 607639"/>
              <a:gd name="connsiteY24" fmla="*/ 360188 h 492971"/>
              <a:gd name="connsiteX25" fmla="*/ 607639 w 607639"/>
              <a:gd name="connsiteY25" fmla="*/ 436078 h 492971"/>
              <a:gd name="connsiteX26" fmla="*/ 588592 w 607639"/>
              <a:gd name="connsiteY26" fmla="*/ 455006 h 492971"/>
              <a:gd name="connsiteX27" fmla="*/ 548718 w 607639"/>
              <a:gd name="connsiteY27" fmla="*/ 455006 h 492971"/>
              <a:gd name="connsiteX28" fmla="*/ 550676 w 607639"/>
              <a:gd name="connsiteY28" fmla="*/ 436078 h 492971"/>
              <a:gd name="connsiteX29" fmla="*/ 455707 w 607639"/>
              <a:gd name="connsiteY29" fmla="*/ 341260 h 492971"/>
              <a:gd name="connsiteX30" fmla="*/ 360739 w 607639"/>
              <a:gd name="connsiteY30" fmla="*/ 436078 h 492971"/>
              <a:gd name="connsiteX31" fmla="*/ 362697 w 607639"/>
              <a:gd name="connsiteY31" fmla="*/ 455006 h 492971"/>
              <a:gd name="connsiteX32" fmla="*/ 244943 w 607639"/>
              <a:gd name="connsiteY32" fmla="*/ 455006 h 492971"/>
              <a:gd name="connsiteX33" fmla="*/ 246812 w 607639"/>
              <a:gd name="connsiteY33" fmla="*/ 436078 h 492971"/>
              <a:gd name="connsiteX34" fmla="*/ 151932 w 607639"/>
              <a:gd name="connsiteY34" fmla="*/ 341260 h 492971"/>
              <a:gd name="connsiteX35" fmla="*/ 56963 w 607639"/>
              <a:gd name="connsiteY35" fmla="*/ 436078 h 492971"/>
              <a:gd name="connsiteX36" fmla="*/ 58832 w 607639"/>
              <a:gd name="connsiteY36" fmla="*/ 455006 h 492971"/>
              <a:gd name="connsiteX37" fmla="*/ 18958 w 607639"/>
              <a:gd name="connsiteY37" fmla="*/ 455006 h 492971"/>
              <a:gd name="connsiteX38" fmla="*/ 0 w 607639"/>
              <a:gd name="connsiteY38" fmla="*/ 436078 h 492971"/>
              <a:gd name="connsiteX39" fmla="*/ 0 w 607639"/>
              <a:gd name="connsiteY39" fmla="*/ 284387 h 492971"/>
              <a:gd name="connsiteX40" fmla="*/ 18958 w 607639"/>
              <a:gd name="connsiteY40" fmla="*/ 265459 h 492971"/>
              <a:gd name="connsiteX41" fmla="*/ 55539 w 607639"/>
              <a:gd name="connsiteY41" fmla="*/ 265459 h 492971"/>
              <a:gd name="connsiteX42" fmla="*/ 116508 w 607639"/>
              <a:gd name="connsiteY42" fmla="*/ 161133 h 492971"/>
              <a:gd name="connsiteX43" fmla="*/ 132885 w 607639"/>
              <a:gd name="connsiteY43" fmla="*/ 151713 h 492971"/>
              <a:gd name="connsiteX44" fmla="*/ 192608 w 607639"/>
              <a:gd name="connsiteY44" fmla="*/ 151713 h 492971"/>
              <a:gd name="connsiteX45" fmla="*/ 265859 w 607639"/>
              <a:gd name="connsiteY45" fmla="*/ 94840 h 492971"/>
              <a:gd name="connsiteX46" fmla="*/ 170948 w 607639"/>
              <a:gd name="connsiteY46" fmla="*/ 37904 h 492971"/>
              <a:gd name="connsiteX47" fmla="*/ 184351 w 607639"/>
              <a:gd name="connsiteY47" fmla="*/ 43440 h 492971"/>
              <a:gd name="connsiteX48" fmla="*/ 203305 w 607639"/>
              <a:gd name="connsiteY48" fmla="*/ 62382 h 492971"/>
              <a:gd name="connsiteX49" fmla="*/ 203305 w 607639"/>
              <a:gd name="connsiteY49" fmla="*/ 89238 h 492971"/>
              <a:gd name="connsiteX50" fmla="*/ 189868 w 607639"/>
              <a:gd name="connsiteY50" fmla="*/ 94840 h 492971"/>
              <a:gd name="connsiteX51" fmla="*/ 176521 w 607639"/>
              <a:gd name="connsiteY51" fmla="*/ 89238 h 492971"/>
              <a:gd name="connsiteX52" fmla="*/ 157479 w 607639"/>
              <a:gd name="connsiteY52" fmla="*/ 70296 h 492971"/>
              <a:gd name="connsiteX53" fmla="*/ 157479 w 607639"/>
              <a:gd name="connsiteY53" fmla="*/ 43440 h 492971"/>
              <a:gd name="connsiteX54" fmla="*/ 170948 w 607639"/>
              <a:gd name="connsiteY54" fmla="*/ 37904 h 492971"/>
              <a:gd name="connsiteX55" fmla="*/ 360752 w 607639"/>
              <a:gd name="connsiteY55" fmla="*/ 37904 h 492971"/>
              <a:gd name="connsiteX56" fmla="*/ 374144 w 607639"/>
              <a:gd name="connsiteY56" fmla="*/ 43440 h 492971"/>
              <a:gd name="connsiteX57" fmla="*/ 374144 w 607639"/>
              <a:gd name="connsiteY57" fmla="*/ 70296 h 492971"/>
              <a:gd name="connsiteX58" fmla="*/ 355190 w 607639"/>
              <a:gd name="connsiteY58" fmla="*/ 89238 h 492971"/>
              <a:gd name="connsiteX59" fmla="*/ 341754 w 607639"/>
              <a:gd name="connsiteY59" fmla="*/ 94840 h 492971"/>
              <a:gd name="connsiteX60" fmla="*/ 328318 w 607639"/>
              <a:gd name="connsiteY60" fmla="*/ 89238 h 492971"/>
              <a:gd name="connsiteX61" fmla="*/ 328318 w 607639"/>
              <a:gd name="connsiteY61" fmla="*/ 62382 h 492971"/>
              <a:gd name="connsiteX62" fmla="*/ 347360 w 607639"/>
              <a:gd name="connsiteY62" fmla="*/ 43440 h 492971"/>
              <a:gd name="connsiteX63" fmla="*/ 360752 w 607639"/>
              <a:gd name="connsiteY63" fmla="*/ 37904 h 492971"/>
              <a:gd name="connsiteX64" fmla="*/ 265865 w 607639"/>
              <a:gd name="connsiteY64" fmla="*/ 0 h 492971"/>
              <a:gd name="connsiteX65" fmla="*/ 284802 w 607639"/>
              <a:gd name="connsiteY65" fmla="*/ 18925 h 492971"/>
              <a:gd name="connsiteX66" fmla="*/ 284802 w 607639"/>
              <a:gd name="connsiteY66" fmla="*/ 56862 h 492971"/>
              <a:gd name="connsiteX67" fmla="*/ 265865 w 607639"/>
              <a:gd name="connsiteY67" fmla="*/ 75787 h 492971"/>
              <a:gd name="connsiteX68" fmla="*/ 246838 w 607639"/>
              <a:gd name="connsiteY68" fmla="*/ 56862 h 492971"/>
              <a:gd name="connsiteX69" fmla="*/ 246838 w 607639"/>
              <a:gd name="connsiteY69" fmla="*/ 18925 h 492971"/>
              <a:gd name="connsiteX70" fmla="*/ 265865 w 607639"/>
              <a:gd name="connsiteY70" fmla="*/ 0 h 492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639" h="492971">
                <a:moveTo>
                  <a:pt x="455712" y="379219"/>
                </a:moveTo>
                <a:cubicBezTo>
                  <a:pt x="487163" y="379219"/>
                  <a:pt x="512659" y="404683"/>
                  <a:pt x="512659" y="436095"/>
                </a:cubicBezTo>
                <a:cubicBezTo>
                  <a:pt x="512659" y="467507"/>
                  <a:pt x="487163" y="492971"/>
                  <a:pt x="455712" y="492971"/>
                </a:cubicBezTo>
                <a:cubicBezTo>
                  <a:pt x="424261" y="492971"/>
                  <a:pt x="398765" y="467507"/>
                  <a:pt x="398765" y="436095"/>
                </a:cubicBezTo>
                <a:cubicBezTo>
                  <a:pt x="398765" y="404683"/>
                  <a:pt x="424261" y="379219"/>
                  <a:pt x="455712" y="379219"/>
                </a:cubicBezTo>
                <a:close/>
                <a:moveTo>
                  <a:pt x="151928" y="379219"/>
                </a:moveTo>
                <a:cubicBezTo>
                  <a:pt x="183379" y="379219"/>
                  <a:pt x="208875" y="404683"/>
                  <a:pt x="208875" y="436095"/>
                </a:cubicBezTo>
                <a:cubicBezTo>
                  <a:pt x="208875" y="467507"/>
                  <a:pt x="183379" y="492971"/>
                  <a:pt x="151928" y="492971"/>
                </a:cubicBezTo>
                <a:cubicBezTo>
                  <a:pt x="120477" y="492971"/>
                  <a:pt x="94981" y="467507"/>
                  <a:pt x="94981" y="436095"/>
                </a:cubicBezTo>
                <a:cubicBezTo>
                  <a:pt x="94981" y="404683"/>
                  <a:pt x="120477" y="379219"/>
                  <a:pt x="151928" y="379219"/>
                </a:cubicBezTo>
                <a:close/>
                <a:moveTo>
                  <a:pt x="284817" y="189569"/>
                </a:moveTo>
                <a:lnTo>
                  <a:pt x="284817" y="265459"/>
                </a:lnTo>
                <a:lnTo>
                  <a:pt x="417702" y="265459"/>
                </a:lnTo>
                <a:lnTo>
                  <a:pt x="379786" y="189569"/>
                </a:lnTo>
                <a:close/>
                <a:moveTo>
                  <a:pt x="151932" y="189569"/>
                </a:moveTo>
                <a:lnTo>
                  <a:pt x="113927" y="265459"/>
                </a:lnTo>
                <a:lnTo>
                  <a:pt x="246812" y="265459"/>
                </a:lnTo>
                <a:lnTo>
                  <a:pt x="246812" y="189569"/>
                </a:lnTo>
                <a:close/>
                <a:moveTo>
                  <a:pt x="265859" y="94840"/>
                </a:moveTo>
                <a:cubicBezTo>
                  <a:pt x="301105" y="94840"/>
                  <a:pt x="330566" y="119100"/>
                  <a:pt x="339110" y="151713"/>
                </a:cubicBezTo>
                <a:lnTo>
                  <a:pt x="389220" y="151713"/>
                </a:lnTo>
                <a:cubicBezTo>
                  <a:pt x="395629" y="151713"/>
                  <a:pt x="401503" y="154823"/>
                  <a:pt x="405063" y="160155"/>
                </a:cubicBezTo>
                <a:lnTo>
                  <a:pt x="475377" y="265459"/>
                </a:lnTo>
                <a:lnTo>
                  <a:pt x="512671" y="265459"/>
                </a:lnTo>
                <a:cubicBezTo>
                  <a:pt x="565006" y="265459"/>
                  <a:pt x="607639" y="307936"/>
                  <a:pt x="607639" y="360188"/>
                </a:cubicBezTo>
                <a:lnTo>
                  <a:pt x="607639" y="436078"/>
                </a:lnTo>
                <a:cubicBezTo>
                  <a:pt x="607639" y="446475"/>
                  <a:pt x="599095" y="455006"/>
                  <a:pt x="588592" y="455006"/>
                </a:cubicBezTo>
                <a:lnTo>
                  <a:pt x="548718" y="455006"/>
                </a:lnTo>
                <a:cubicBezTo>
                  <a:pt x="549964" y="448874"/>
                  <a:pt x="550676" y="442565"/>
                  <a:pt x="550676" y="436078"/>
                </a:cubicBezTo>
                <a:cubicBezTo>
                  <a:pt x="550676" y="383737"/>
                  <a:pt x="508131" y="341260"/>
                  <a:pt x="455707" y="341260"/>
                </a:cubicBezTo>
                <a:cubicBezTo>
                  <a:pt x="403283" y="341260"/>
                  <a:pt x="360739" y="383648"/>
                  <a:pt x="360739" y="436078"/>
                </a:cubicBezTo>
                <a:cubicBezTo>
                  <a:pt x="360739" y="442565"/>
                  <a:pt x="361451" y="448874"/>
                  <a:pt x="362697" y="455006"/>
                </a:cubicBezTo>
                <a:lnTo>
                  <a:pt x="244943" y="455006"/>
                </a:lnTo>
                <a:cubicBezTo>
                  <a:pt x="246189" y="448874"/>
                  <a:pt x="246812" y="442565"/>
                  <a:pt x="246812" y="436078"/>
                </a:cubicBezTo>
                <a:cubicBezTo>
                  <a:pt x="246812" y="383737"/>
                  <a:pt x="204356" y="341260"/>
                  <a:pt x="151932" y="341260"/>
                </a:cubicBezTo>
                <a:cubicBezTo>
                  <a:pt x="99508" y="341260"/>
                  <a:pt x="56963" y="383648"/>
                  <a:pt x="56963" y="436078"/>
                </a:cubicBezTo>
                <a:cubicBezTo>
                  <a:pt x="56963" y="442565"/>
                  <a:pt x="57675" y="448874"/>
                  <a:pt x="58832" y="455006"/>
                </a:cubicBezTo>
                <a:lnTo>
                  <a:pt x="18958" y="455006"/>
                </a:lnTo>
                <a:cubicBezTo>
                  <a:pt x="8544" y="455006"/>
                  <a:pt x="0" y="446475"/>
                  <a:pt x="0" y="436078"/>
                </a:cubicBezTo>
                <a:lnTo>
                  <a:pt x="0" y="284387"/>
                </a:lnTo>
                <a:cubicBezTo>
                  <a:pt x="0" y="273901"/>
                  <a:pt x="8544" y="265459"/>
                  <a:pt x="18958" y="265459"/>
                </a:cubicBezTo>
                <a:lnTo>
                  <a:pt x="55539" y="265459"/>
                </a:lnTo>
                <a:lnTo>
                  <a:pt x="116508" y="161133"/>
                </a:lnTo>
                <a:cubicBezTo>
                  <a:pt x="119890" y="155268"/>
                  <a:pt x="126121" y="151713"/>
                  <a:pt x="132885" y="151713"/>
                </a:cubicBezTo>
                <a:lnTo>
                  <a:pt x="192608" y="151713"/>
                </a:lnTo>
                <a:cubicBezTo>
                  <a:pt x="201063" y="119100"/>
                  <a:pt x="230524" y="94840"/>
                  <a:pt x="265859" y="94840"/>
                </a:cubicBezTo>
                <a:close/>
                <a:moveTo>
                  <a:pt x="170948" y="37904"/>
                </a:moveTo>
                <a:cubicBezTo>
                  <a:pt x="175809" y="37904"/>
                  <a:pt x="180659" y="39750"/>
                  <a:pt x="184351" y="43440"/>
                </a:cubicBezTo>
                <a:lnTo>
                  <a:pt x="203305" y="62382"/>
                </a:lnTo>
                <a:cubicBezTo>
                  <a:pt x="210779" y="69851"/>
                  <a:pt x="210779" y="81857"/>
                  <a:pt x="203305" y="89238"/>
                </a:cubicBezTo>
                <a:cubicBezTo>
                  <a:pt x="199656" y="92973"/>
                  <a:pt x="194762" y="94840"/>
                  <a:pt x="189868" y="94840"/>
                </a:cubicBezTo>
                <a:cubicBezTo>
                  <a:pt x="185063" y="94840"/>
                  <a:pt x="180169" y="92973"/>
                  <a:pt x="176521" y="89238"/>
                </a:cubicBezTo>
                <a:lnTo>
                  <a:pt x="157479" y="70296"/>
                </a:lnTo>
                <a:cubicBezTo>
                  <a:pt x="150093" y="62826"/>
                  <a:pt x="150093" y="50821"/>
                  <a:pt x="157479" y="43440"/>
                </a:cubicBezTo>
                <a:cubicBezTo>
                  <a:pt x="161216" y="39750"/>
                  <a:pt x="166088" y="37904"/>
                  <a:pt x="170948" y="37904"/>
                </a:cubicBezTo>
                <a:close/>
                <a:moveTo>
                  <a:pt x="360752" y="37904"/>
                </a:moveTo>
                <a:cubicBezTo>
                  <a:pt x="365602" y="37904"/>
                  <a:pt x="370451" y="39749"/>
                  <a:pt x="374144" y="43440"/>
                </a:cubicBezTo>
                <a:cubicBezTo>
                  <a:pt x="381618" y="50821"/>
                  <a:pt x="381618" y="62826"/>
                  <a:pt x="374144" y="70296"/>
                </a:cubicBezTo>
                <a:lnTo>
                  <a:pt x="355190" y="89238"/>
                </a:lnTo>
                <a:cubicBezTo>
                  <a:pt x="351453" y="92973"/>
                  <a:pt x="346648" y="94840"/>
                  <a:pt x="341754" y="94840"/>
                </a:cubicBezTo>
                <a:cubicBezTo>
                  <a:pt x="336860" y="94840"/>
                  <a:pt x="332055" y="92973"/>
                  <a:pt x="328318" y="89238"/>
                </a:cubicBezTo>
                <a:cubicBezTo>
                  <a:pt x="320932" y="81857"/>
                  <a:pt x="320932" y="69851"/>
                  <a:pt x="328318" y="62382"/>
                </a:cubicBezTo>
                <a:lnTo>
                  <a:pt x="347360" y="43440"/>
                </a:lnTo>
                <a:cubicBezTo>
                  <a:pt x="351053" y="39749"/>
                  <a:pt x="355903" y="37904"/>
                  <a:pt x="360752" y="37904"/>
                </a:cubicBezTo>
                <a:close/>
                <a:moveTo>
                  <a:pt x="265865" y="0"/>
                </a:moveTo>
                <a:cubicBezTo>
                  <a:pt x="276267" y="0"/>
                  <a:pt x="284802" y="8529"/>
                  <a:pt x="284802" y="18925"/>
                </a:cubicBezTo>
                <a:lnTo>
                  <a:pt x="284802" y="56862"/>
                </a:lnTo>
                <a:cubicBezTo>
                  <a:pt x="284802" y="67346"/>
                  <a:pt x="276267" y="75787"/>
                  <a:pt x="265865" y="75787"/>
                </a:cubicBezTo>
                <a:cubicBezTo>
                  <a:pt x="255373" y="75787"/>
                  <a:pt x="246838" y="67346"/>
                  <a:pt x="246838" y="56862"/>
                </a:cubicBezTo>
                <a:lnTo>
                  <a:pt x="246838" y="18925"/>
                </a:lnTo>
                <a:cubicBezTo>
                  <a:pt x="246838" y="8529"/>
                  <a:pt x="255373" y="0"/>
                  <a:pt x="265865" y="0"/>
                </a:cubicBezTo>
                <a:close/>
              </a:path>
            </a:pathLst>
          </a:custGeom>
          <a:solidFill>
            <a:srgbClr val="000000"/>
          </a:solidFill>
          <a:ln w="3175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i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4" name="îṧļîḍè"/>
          <p:cNvSpPr/>
          <p:nvPr/>
        </p:nvSpPr>
        <p:spPr>
          <a:xfrm>
            <a:off x="9330566" y="1012178"/>
            <a:ext cx="1185316" cy="1185316"/>
          </a:xfrm>
          <a:prstGeom prst="ellipse">
            <a:avLst/>
          </a:prstGeom>
          <a:solidFill>
            <a:schemeClr val="bg1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marL="225425" lvl="0" indent="-225425"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1050" b="1" kern="0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16" name="ïṡlîďè"/>
          <p:cNvSpPr/>
          <p:nvPr/>
        </p:nvSpPr>
        <p:spPr>
          <a:xfrm>
            <a:off x="9616261" y="1310123"/>
            <a:ext cx="613927" cy="589427"/>
          </a:xfrm>
          <a:custGeom>
            <a:avLst/>
            <a:gdLst>
              <a:gd name="connsiteX0" fmla="*/ 332088 w 578320"/>
              <a:gd name="connsiteY0" fmla="*/ 387618 h 555241"/>
              <a:gd name="connsiteX1" fmla="*/ 346836 w 578320"/>
              <a:gd name="connsiteY1" fmla="*/ 451167 h 555241"/>
              <a:gd name="connsiteX2" fmla="*/ 397530 w 578320"/>
              <a:gd name="connsiteY2" fmla="*/ 502744 h 555241"/>
              <a:gd name="connsiteX3" fmla="*/ 344992 w 578320"/>
              <a:gd name="connsiteY3" fmla="*/ 555241 h 555241"/>
              <a:gd name="connsiteX4" fmla="*/ 293376 w 578320"/>
              <a:gd name="connsiteY4" fmla="*/ 502744 h 555241"/>
              <a:gd name="connsiteX5" fmla="*/ 321028 w 578320"/>
              <a:gd name="connsiteY5" fmla="*/ 456693 h 555241"/>
              <a:gd name="connsiteX6" fmla="*/ 306280 w 578320"/>
              <a:gd name="connsiteY6" fmla="*/ 393144 h 555241"/>
              <a:gd name="connsiteX7" fmla="*/ 332088 w 578320"/>
              <a:gd name="connsiteY7" fmla="*/ 387618 h 555241"/>
              <a:gd name="connsiteX8" fmla="*/ 176153 w 578320"/>
              <a:gd name="connsiteY8" fmla="*/ 300182 h 555241"/>
              <a:gd name="connsiteX9" fmla="*/ 185376 w 578320"/>
              <a:gd name="connsiteY9" fmla="*/ 325037 h 555241"/>
              <a:gd name="connsiteX10" fmla="*/ 104216 w 578320"/>
              <a:gd name="connsiteY10" fmla="*/ 352654 h 555241"/>
              <a:gd name="connsiteX11" fmla="*/ 104216 w 578320"/>
              <a:gd name="connsiteY11" fmla="*/ 355415 h 555241"/>
              <a:gd name="connsiteX12" fmla="*/ 52569 w 578320"/>
              <a:gd name="connsiteY12" fmla="*/ 407887 h 555241"/>
              <a:gd name="connsiteX13" fmla="*/ 0 w 578320"/>
              <a:gd name="connsiteY13" fmla="*/ 355415 h 555241"/>
              <a:gd name="connsiteX14" fmla="*/ 52569 w 578320"/>
              <a:gd name="connsiteY14" fmla="*/ 303864 h 555241"/>
              <a:gd name="connsiteX15" fmla="*/ 95916 w 578320"/>
              <a:gd name="connsiteY15" fmla="*/ 327799 h 555241"/>
              <a:gd name="connsiteX16" fmla="*/ 525741 w 578320"/>
              <a:gd name="connsiteY16" fmla="*/ 245886 h 555241"/>
              <a:gd name="connsiteX17" fmla="*/ 578320 w 578320"/>
              <a:gd name="connsiteY17" fmla="*/ 298349 h 555241"/>
              <a:gd name="connsiteX18" fmla="*/ 525741 w 578320"/>
              <a:gd name="connsiteY18" fmla="*/ 349892 h 555241"/>
              <a:gd name="connsiteX19" fmla="*/ 474085 w 578320"/>
              <a:gd name="connsiteY19" fmla="*/ 306633 h 555241"/>
              <a:gd name="connsiteX20" fmla="*/ 409514 w 578320"/>
              <a:gd name="connsiteY20" fmla="*/ 300190 h 555241"/>
              <a:gd name="connsiteX21" fmla="*/ 412281 w 578320"/>
              <a:gd name="connsiteY21" fmla="*/ 275339 h 555241"/>
              <a:gd name="connsiteX22" fmla="*/ 412281 w 578320"/>
              <a:gd name="connsiteY22" fmla="*/ 273498 h 555241"/>
              <a:gd name="connsiteX23" fmla="*/ 476852 w 578320"/>
              <a:gd name="connsiteY23" fmla="*/ 279941 h 555241"/>
              <a:gd name="connsiteX24" fmla="*/ 525741 w 578320"/>
              <a:gd name="connsiteY24" fmla="*/ 245886 h 555241"/>
              <a:gd name="connsiteX25" fmla="*/ 293302 w 578320"/>
              <a:gd name="connsiteY25" fmla="*/ 185968 h 555241"/>
              <a:gd name="connsiteX26" fmla="*/ 382735 w 578320"/>
              <a:gd name="connsiteY26" fmla="*/ 275328 h 555241"/>
              <a:gd name="connsiteX27" fmla="*/ 293302 w 578320"/>
              <a:gd name="connsiteY27" fmla="*/ 364688 h 555241"/>
              <a:gd name="connsiteX28" fmla="*/ 203869 w 578320"/>
              <a:gd name="connsiteY28" fmla="*/ 275328 h 555241"/>
              <a:gd name="connsiteX29" fmla="*/ 293302 w 578320"/>
              <a:gd name="connsiteY29" fmla="*/ 185968 h 555241"/>
              <a:gd name="connsiteX30" fmla="*/ 135586 w 578320"/>
              <a:gd name="connsiteY30" fmla="*/ 74565 h 555241"/>
              <a:gd name="connsiteX31" fmla="*/ 187252 w 578320"/>
              <a:gd name="connsiteY31" fmla="*/ 126109 h 555241"/>
              <a:gd name="connsiteX32" fmla="*/ 180794 w 578320"/>
              <a:gd name="connsiteY32" fmla="*/ 150961 h 555241"/>
              <a:gd name="connsiteX33" fmla="*/ 215853 w 578320"/>
              <a:gd name="connsiteY33" fmla="*/ 185017 h 555241"/>
              <a:gd name="connsiteX34" fmla="*/ 198324 w 578320"/>
              <a:gd name="connsiteY34" fmla="*/ 203426 h 555241"/>
              <a:gd name="connsiteX35" fmla="*/ 163265 w 578320"/>
              <a:gd name="connsiteY35" fmla="*/ 170290 h 555241"/>
              <a:gd name="connsiteX36" fmla="*/ 135586 w 578320"/>
              <a:gd name="connsiteY36" fmla="*/ 178574 h 555241"/>
              <a:gd name="connsiteX37" fmla="*/ 82998 w 578320"/>
              <a:gd name="connsiteY37" fmla="*/ 126109 h 555241"/>
              <a:gd name="connsiteX38" fmla="*/ 135586 w 578320"/>
              <a:gd name="connsiteY38" fmla="*/ 74565 h 555241"/>
              <a:gd name="connsiteX39" fmla="*/ 426183 w 578320"/>
              <a:gd name="connsiteY39" fmla="*/ 0 h 555241"/>
              <a:gd name="connsiteX40" fmla="*/ 477865 w 578320"/>
              <a:gd name="connsiteY40" fmla="*/ 52491 h 555241"/>
              <a:gd name="connsiteX41" fmla="*/ 426183 w 578320"/>
              <a:gd name="connsiteY41" fmla="*/ 104060 h 555241"/>
              <a:gd name="connsiteX42" fmla="*/ 411416 w 578320"/>
              <a:gd name="connsiteY42" fmla="*/ 102219 h 555241"/>
              <a:gd name="connsiteX43" fmla="*/ 364349 w 578320"/>
              <a:gd name="connsiteY43" fmla="*/ 180494 h 555241"/>
              <a:gd name="connsiteX44" fmla="*/ 342199 w 578320"/>
              <a:gd name="connsiteY44" fmla="*/ 166681 h 555241"/>
              <a:gd name="connsiteX45" fmla="*/ 389267 w 578320"/>
              <a:gd name="connsiteY45" fmla="*/ 88405 h 555241"/>
              <a:gd name="connsiteX46" fmla="*/ 373578 w 578320"/>
              <a:gd name="connsiteY46" fmla="*/ 52491 h 555241"/>
              <a:gd name="connsiteX47" fmla="*/ 426183 w 578320"/>
              <a:gd name="connsiteY47" fmla="*/ 0 h 555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578320" h="555241">
                <a:moveTo>
                  <a:pt x="332088" y="387618"/>
                </a:moveTo>
                <a:lnTo>
                  <a:pt x="346836" y="451167"/>
                </a:lnTo>
                <a:cubicBezTo>
                  <a:pt x="374487" y="452088"/>
                  <a:pt x="397530" y="474193"/>
                  <a:pt x="397530" y="502744"/>
                </a:cubicBezTo>
                <a:cubicBezTo>
                  <a:pt x="397530" y="531295"/>
                  <a:pt x="373565" y="555241"/>
                  <a:pt x="344992" y="555241"/>
                </a:cubicBezTo>
                <a:cubicBezTo>
                  <a:pt x="316419" y="555241"/>
                  <a:pt x="293376" y="531295"/>
                  <a:pt x="293376" y="502744"/>
                </a:cubicBezTo>
                <a:cubicBezTo>
                  <a:pt x="293376" y="482482"/>
                  <a:pt x="304437" y="465903"/>
                  <a:pt x="321028" y="456693"/>
                </a:cubicBezTo>
                <a:lnTo>
                  <a:pt x="306280" y="393144"/>
                </a:lnTo>
                <a:cubicBezTo>
                  <a:pt x="315497" y="392223"/>
                  <a:pt x="323793" y="390381"/>
                  <a:pt x="332088" y="387618"/>
                </a:cubicBezTo>
                <a:close/>
                <a:moveTo>
                  <a:pt x="176153" y="300182"/>
                </a:moveTo>
                <a:cubicBezTo>
                  <a:pt x="177998" y="309388"/>
                  <a:pt x="181687" y="317673"/>
                  <a:pt x="185376" y="325037"/>
                </a:cubicBezTo>
                <a:lnTo>
                  <a:pt x="104216" y="352654"/>
                </a:lnTo>
                <a:cubicBezTo>
                  <a:pt x="104216" y="353574"/>
                  <a:pt x="104216" y="354495"/>
                  <a:pt x="104216" y="355415"/>
                </a:cubicBezTo>
                <a:cubicBezTo>
                  <a:pt x="104216" y="384873"/>
                  <a:pt x="81160" y="407887"/>
                  <a:pt x="52569" y="407887"/>
                </a:cubicBezTo>
                <a:cubicBezTo>
                  <a:pt x="23057" y="407887"/>
                  <a:pt x="0" y="384873"/>
                  <a:pt x="0" y="355415"/>
                </a:cubicBezTo>
                <a:cubicBezTo>
                  <a:pt x="0" y="326878"/>
                  <a:pt x="23057" y="303864"/>
                  <a:pt x="52569" y="303864"/>
                </a:cubicBezTo>
                <a:cubicBezTo>
                  <a:pt x="70092" y="303864"/>
                  <a:pt x="86693" y="313070"/>
                  <a:pt x="95916" y="327799"/>
                </a:cubicBezTo>
                <a:close/>
                <a:moveTo>
                  <a:pt x="525741" y="245886"/>
                </a:moveTo>
                <a:cubicBezTo>
                  <a:pt x="554337" y="245886"/>
                  <a:pt x="578320" y="269817"/>
                  <a:pt x="578320" y="298349"/>
                </a:cubicBezTo>
                <a:cubicBezTo>
                  <a:pt x="578320" y="326882"/>
                  <a:pt x="554337" y="349892"/>
                  <a:pt x="525741" y="349892"/>
                </a:cubicBezTo>
                <a:cubicBezTo>
                  <a:pt x="499913" y="349892"/>
                  <a:pt x="478697" y="331484"/>
                  <a:pt x="474085" y="306633"/>
                </a:cubicBezTo>
                <a:lnTo>
                  <a:pt x="409514" y="300190"/>
                </a:lnTo>
                <a:cubicBezTo>
                  <a:pt x="411359" y="291906"/>
                  <a:pt x="412281" y="283623"/>
                  <a:pt x="412281" y="275339"/>
                </a:cubicBezTo>
                <a:cubicBezTo>
                  <a:pt x="412281" y="274419"/>
                  <a:pt x="412281" y="274419"/>
                  <a:pt x="412281" y="273498"/>
                </a:cubicBezTo>
                <a:lnTo>
                  <a:pt x="476852" y="279941"/>
                </a:lnTo>
                <a:cubicBezTo>
                  <a:pt x="484231" y="260613"/>
                  <a:pt x="503603" y="245886"/>
                  <a:pt x="525741" y="245886"/>
                </a:cubicBezTo>
                <a:close/>
                <a:moveTo>
                  <a:pt x="293302" y="185968"/>
                </a:moveTo>
                <a:cubicBezTo>
                  <a:pt x="342694" y="185968"/>
                  <a:pt x="382735" y="225976"/>
                  <a:pt x="382735" y="275328"/>
                </a:cubicBezTo>
                <a:cubicBezTo>
                  <a:pt x="382735" y="324680"/>
                  <a:pt x="342694" y="364688"/>
                  <a:pt x="293302" y="364688"/>
                </a:cubicBezTo>
                <a:cubicBezTo>
                  <a:pt x="243910" y="364688"/>
                  <a:pt x="203869" y="324680"/>
                  <a:pt x="203869" y="275328"/>
                </a:cubicBezTo>
                <a:cubicBezTo>
                  <a:pt x="203869" y="225976"/>
                  <a:pt x="243910" y="185968"/>
                  <a:pt x="293302" y="185968"/>
                </a:cubicBezTo>
                <a:close/>
                <a:moveTo>
                  <a:pt x="135586" y="74565"/>
                </a:moveTo>
                <a:cubicBezTo>
                  <a:pt x="164187" y="74565"/>
                  <a:pt x="187252" y="97576"/>
                  <a:pt x="187252" y="126109"/>
                </a:cubicBezTo>
                <a:cubicBezTo>
                  <a:pt x="187252" y="135314"/>
                  <a:pt x="185407" y="143598"/>
                  <a:pt x="180794" y="150961"/>
                </a:cubicBezTo>
                <a:lnTo>
                  <a:pt x="215853" y="185017"/>
                </a:lnTo>
                <a:cubicBezTo>
                  <a:pt x="209395" y="190540"/>
                  <a:pt x="202937" y="196983"/>
                  <a:pt x="198324" y="203426"/>
                </a:cubicBezTo>
                <a:lnTo>
                  <a:pt x="163265" y="170290"/>
                </a:lnTo>
                <a:cubicBezTo>
                  <a:pt x="154961" y="175813"/>
                  <a:pt x="145735" y="178574"/>
                  <a:pt x="135586" y="178574"/>
                </a:cubicBezTo>
                <a:cubicBezTo>
                  <a:pt x="106986" y="178574"/>
                  <a:pt x="82998" y="155563"/>
                  <a:pt x="82998" y="126109"/>
                </a:cubicBezTo>
                <a:cubicBezTo>
                  <a:pt x="82998" y="97576"/>
                  <a:pt x="106986" y="74565"/>
                  <a:pt x="135586" y="74565"/>
                </a:cubicBezTo>
                <a:close/>
                <a:moveTo>
                  <a:pt x="426183" y="0"/>
                </a:moveTo>
                <a:cubicBezTo>
                  <a:pt x="454793" y="0"/>
                  <a:pt x="477865" y="23022"/>
                  <a:pt x="477865" y="52491"/>
                </a:cubicBezTo>
                <a:cubicBezTo>
                  <a:pt x="477865" y="81038"/>
                  <a:pt x="454793" y="104060"/>
                  <a:pt x="426183" y="104060"/>
                </a:cubicBezTo>
                <a:cubicBezTo>
                  <a:pt x="420645" y="104060"/>
                  <a:pt x="416031" y="103139"/>
                  <a:pt x="411416" y="102219"/>
                </a:cubicBezTo>
                <a:lnTo>
                  <a:pt x="364349" y="180494"/>
                </a:lnTo>
                <a:cubicBezTo>
                  <a:pt x="357888" y="174969"/>
                  <a:pt x="350505" y="170364"/>
                  <a:pt x="342199" y="166681"/>
                </a:cubicBezTo>
                <a:lnTo>
                  <a:pt x="389267" y="88405"/>
                </a:lnTo>
                <a:cubicBezTo>
                  <a:pt x="379115" y="79196"/>
                  <a:pt x="373578" y="66304"/>
                  <a:pt x="373578" y="52491"/>
                </a:cubicBezTo>
                <a:cubicBezTo>
                  <a:pt x="373578" y="23022"/>
                  <a:pt x="396650" y="0"/>
                  <a:pt x="426183" y="0"/>
                </a:cubicBezTo>
                <a:close/>
              </a:path>
            </a:pathLst>
          </a:custGeom>
          <a:solidFill>
            <a:srgbClr val="000000"/>
          </a:solidFill>
          <a:ln w="3175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i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545836" y="391589"/>
            <a:ext cx="436428" cy="462513"/>
          </a:xfrm>
          <a:prstGeom prst="ellipse">
            <a:avLst/>
          </a:prstGeom>
          <a:solidFill>
            <a:srgbClr val="0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099595" y="391589"/>
            <a:ext cx="29581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cs typeface="+mn-ea"/>
                <a:sym typeface="+mn-lt"/>
              </a:rPr>
              <a:t>实验三</a:t>
            </a:r>
            <a:endParaRPr lang="zh-CN" altLang="en-US" sz="2800" dirty="0"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6725" y="3298190"/>
            <a:ext cx="3733165" cy="23463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21" grpId="0"/>
      <p:bldP spid="8" grpId="0" bldLvl="0" animBg="1"/>
      <p:bldP spid="9" grpId="0" bldLvl="0" animBg="1"/>
      <p:bldP spid="19" grpId="0"/>
      <p:bldP spid="11" grpId="0" bldLvl="0" animBg="1"/>
      <p:bldP spid="17" grpId="0"/>
      <p:bldP spid="13" grpId="0" bldLvl="0" animBg="1"/>
      <p:bldP spid="14" grpId="0" bldLvl="0" animBg="1"/>
      <p:bldP spid="16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56870"/>
            <a:ext cx="10515600" cy="1325563"/>
          </a:xfrm>
        </p:spPr>
        <p:txBody>
          <a:bodyPr/>
          <a:lstStyle/>
          <a:p>
            <a:r>
              <a:rPr lang="zh-CN" altLang="en-US" sz="2800">
                <a:latin typeface="+mn-lt"/>
                <a:ea typeface="+mn-ea"/>
                <a:cs typeface="+mn-ea"/>
                <a:sym typeface="+mn-lt"/>
              </a:rPr>
              <a:t>实验</a:t>
            </a:r>
            <a:r>
              <a:rPr lang="zh-CN" altLang="en-US" sz="2800">
                <a:latin typeface="+mn-lt"/>
                <a:ea typeface="+mn-ea"/>
                <a:cs typeface="+mn-ea"/>
                <a:sym typeface="+mn-lt"/>
              </a:rPr>
              <a:t>三效果</a:t>
            </a:r>
            <a:endParaRPr lang="zh-CN" altLang="en-US" sz="280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-214748259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49190" y="434340"/>
            <a:ext cx="7242810" cy="577088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65" y="1522095"/>
            <a:ext cx="4985385" cy="253238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椭圆 35"/>
          <p:cNvSpPr/>
          <p:nvPr/>
        </p:nvSpPr>
        <p:spPr>
          <a:xfrm>
            <a:off x="545836" y="391589"/>
            <a:ext cx="436428" cy="462513"/>
          </a:xfrm>
          <a:prstGeom prst="ellipse">
            <a:avLst/>
          </a:prstGeom>
          <a:solidFill>
            <a:srgbClr val="0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099595" y="391589"/>
            <a:ext cx="29581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cs typeface="+mn-ea"/>
                <a:sym typeface="+mn-lt"/>
              </a:rPr>
              <a:t>实验三结果</a:t>
            </a:r>
            <a:endParaRPr lang="zh-CN" altLang="en-US" sz="2800" dirty="0">
              <a:cs typeface="+mn-ea"/>
              <a:sym typeface="+mn-lt"/>
            </a:endParaRPr>
          </a:p>
        </p:txBody>
      </p:sp>
      <p:pic>
        <p:nvPicPr>
          <p:cNvPr id="2" name="图片 -214748258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6100" y="982980"/>
            <a:ext cx="8171180" cy="55727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9570851" y="2240031"/>
            <a:ext cx="436428" cy="46251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879689" y="1993784"/>
            <a:ext cx="141157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 </a:t>
            </a:r>
            <a:endParaRPr lang="zh-CN" altLang="en-US" dirty="0"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092738" y="3684365"/>
            <a:ext cx="15846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4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</a:defRPr>
            </a:lvl1pPr>
          </a:lstStyle>
          <a:p>
            <a:r>
              <a:rPr lang="en-US" altLang="zh-CN" dirty="0" smtClean="0">
                <a:sym typeface="+mn-lt"/>
              </a:rPr>
              <a:t>PART.</a:t>
            </a:r>
            <a:endParaRPr lang="zh-CN" altLang="en-US" dirty="0">
              <a:sym typeface="+mn-lt"/>
            </a:endParaRPr>
          </a:p>
        </p:txBody>
      </p:sp>
      <p:sp>
        <p:nvSpPr>
          <p:cNvPr id="6" name="ïŝľîdé"/>
          <p:cNvSpPr txBox="1"/>
          <p:nvPr/>
        </p:nvSpPr>
        <p:spPr>
          <a:xfrm>
            <a:off x="6926160" y="4751606"/>
            <a:ext cx="4459588" cy="1195083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zh-CN" altLang="en-US" sz="2400" dirty="0">
                <a:cs typeface="+mn-ea"/>
                <a:sym typeface="+mn-lt"/>
              </a:rPr>
              <a:t>文本分类技术应用</a:t>
            </a:r>
            <a:endParaRPr lang="zh-CN" altLang="en-US" sz="2400" dirty="0">
              <a:cs typeface="+mn-ea"/>
              <a:sym typeface="+mn-lt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558800" y="782320"/>
            <a:ext cx="0" cy="16256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728170" y="751912"/>
            <a:ext cx="400110" cy="248374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FASHION</a:t>
            </a:r>
            <a:endParaRPr lang="zh-CN" alt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-6659293" y="-6892583"/>
            <a:ext cx="11971606" cy="11971606"/>
          </a:xfrm>
          <a:prstGeom prst="ellipse">
            <a:avLst/>
          </a:prstGeom>
          <a:noFill/>
          <a:ln w="127000">
            <a:solidFill>
              <a:srgbClr val="E3E3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179085" y="4430350"/>
            <a:ext cx="436428" cy="46251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2985563" y="3426284"/>
            <a:ext cx="436428" cy="46251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4573826" y="1363863"/>
            <a:ext cx="436428" cy="46251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329776" y="4566140"/>
            <a:ext cx="3965071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实验四</a:t>
            </a:r>
            <a:endParaRPr lang="zh-CN" altLang="en-US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127900" y="1993784"/>
            <a:ext cx="141157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4 </a:t>
            </a:r>
            <a:endParaRPr lang="zh-CN" altLang="en-US" dirty="0"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10" grpId="0" animBg="1"/>
      <p:bldP spid="14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şļïdé"/>
          <p:cNvSpPr/>
          <p:nvPr/>
        </p:nvSpPr>
        <p:spPr bwMode="auto">
          <a:xfrm>
            <a:off x="4162425" y="1636839"/>
            <a:ext cx="3867150" cy="3874686"/>
          </a:xfrm>
          <a:custGeom>
            <a:avLst/>
            <a:gdLst>
              <a:gd name="connsiteX0" fmla="*/ 1831442 w 2443510"/>
              <a:gd name="connsiteY0" fmla="*/ 0 h 2448272"/>
              <a:gd name="connsiteX1" fmla="*/ 2443510 w 2443510"/>
              <a:gd name="connsiteY1" fmla="*/ 612068 h 2448272"/>
              <a:gd name="connsiteX2" fmla="*/ 1954795 w 2443510"/>
              <a:gd name="connsiteY2" fmla="*/ 1211701 h 2448272"/>
              <a:gd name="connsiteX3" fmla="*/ 1839238 w 2443510"/>
              <a:gd name="connsiteY3" fmla="*/ 1223350 h 2448272"/>
              <a:gd name="connsiteX4" fmla="*/ 1839238 w 2443510"/>
              <a:gd name="connsiteY4" fmla="*/ 1224442 h 2448272"/>
              <a:gd name="connsiteX5" fmla="*/ 1836204 w 2443510"/>
              <a:gd name="connsiteY5" fmla="*/ 1224136 h 2448272"/>
              <a:gd name="connsiteX6" fmla="*/ 1224136 w 2443510"/>
              <a:gd name="connsiteY6" fmla="*/ 1836204 h 2448272"/>
              <a:gd name="connsiteX7" fmla="*/ 612068 w 2443510"/>
              <a:gd name="connsiteY7" fmla="*/ 2448272 h 2448272"/>
              <a:gd name="connsiteX8" fmla="*/ 0 w 2443510"/>
              <a:gd name="connsiteY8" fmla="*/ 1836204 h 2448272"/>
              <a:gd name="connsiteX9" fmla="*/ 612068 w 2443510"/>
              <a:gd name="connsiteY9" fmla="*/ 1224136 h 2448272"/>
              <a:gd name="connsiteX10" fmla="*/ 615102 w 2443510"/>
              <a:gd name="connsiteY10" fmla="*/ 1224442 h 2448272"/>
              <a:gd name="connsiteX11" fmla="*/ 615102 w 2443510"/>
              <a:gd name="connsiteY11" fmla="*/ 1223350 h 2448272"/>
              <a:gd name="connsiteX12" fmla="*/ 730659 w 2443510"/>
              <a:gd name="connsiteY12" fmla="*/ 1211701 h 2448272"/>
              <a:gd name="connsiteX13" fmla="*/ 1219374 w 2443510"/>
              <a:gd name="connsiteY13" fmla="*/ 612068 h 2448272"/>
              <a:gd name="connsiteX14" fmla="*/ 1831442 w 2443510"/>
              <a:gd name="connsiteY14" fmla="*/ 0 h 2448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443510" h="2448272">
                <a:moveTo>
                  <a:pt x="1831442" y="0"/>
                </a:moveTo>
                <a:cubicBezTo>
                  <a:pt x="2169478" y="0"/>
                  <a:pt x="2443510" y="274032"/>
                  <a:pt x="2443510" y="612068"/>
                </a:cubicBezTo>
                <a:cubicBezTo>
                  <a:pt x="2443510" y="907850"/>
                  <a:pt x="2233704" y="1154628"/>
                  <a:pt x="1954795" y="1211701"/>
                </a:cubicBezTo>
                <a:lnTo>
                  <a:pt x="1839238" y="1223350"/>
                </a:lnTo>
                <a:lnTo>
                  <a:pt x="1839238" y="1224442"/>
                </a:lnTo>
                <a:lnTo>
                  <a:pt x="1836204" y="1224136"/>
                </a:lnTo>
                <a:cubicBezTo>
                  <a:pt x="1498168" y="1224136"/>
                  <a:pt x="1224136" y="1498168"/>
                  <a:pt x="1224136" y="1836204"/>
                </a:cubicBezTo>
                <a:cubicBezTo>
                  <a:pt x="1224136" y="2174240"/>
                  <a:pt x="950104" y="2448272"/>
                  <a:pt x="612068" y="2448272"/>
                </a:cubicBezTo>
                <a:cubicBezTo>
                  <a:pt x="274032" y="2448272"/>
                  <a:pt x="0" y="2174240"/>
                  <a:pt x="0" y="1836204"/>
                </a:cubicBezTo>
                <a:cubicBezTo>
                  <a:pt x="0" y="1498168"/>
                  <a:pt x="274032" y="1224136"/>
                  <a:pt x="612068" y="1224136"/>
                </a:cubicBezTo>
                <a:lnTo>
                  <a:pt x="615102" y="1224442"/>
                </a:lnTo>
                <a:lnTo>
                  <a:pt x="615102" y="1223350"/>
                </a:lnTo>
                <a:lnTo>
                  <a:pt x="730659" y="1211701"/>
                </a:lnTo>
                <a:cubicBezTo>
                  <a:pt x="1009569" y="1154628"/>
                  <a:pt x="1219374" y="907850"/>
                  <a:pt x="1219374" y="612068"/>
                </a:cubicBezTo>
                <a:cubicBezTo>
                  <a:pt x="1219374" y="274032"/>
                  <a:pt x="1493406" y="0"/>
                  <a:pt x="183144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  <a:round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16" name="ïṥliḍé"/>
          <p:cNvSpPr/>
          <p:nvPr/>
        </p:nvSpPr>
        <p:spPr bwMode="auto">
          <a:xfrm>
            <a:off x="4239467" y="1713881"/>
            <a:ext cx="1783258" cy="1783257"/>
          </a:xfrm>
          <a:prstGeom prst="ellipse">
            <a:avLst/>
          </a:prstGeom>
          <a:solidFill>
            <a:schemeClr val="tx1"/>
          </a:solidFill>
          <a:ln w="57150">
            <a:solidFill>
              <a:schemeClr val="bg1"/>
            </a:solidFill>
            <a:round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17" name="îṧḻîdè"/>
          <p:cNvSpPr/>
          <p:nvPr/>
        </p:nvSpPr>
        <p:spPr bwMode="auto">
          <a:xfrm>
            <a:off x="6169274" y="3651224"/>
            <a:ext cx="1783258" cy="1783257"/>
          </a:xfrm>
          <a:prstGeom prst="ellipse">
            <a:avLst/>
          </a:prstGeom>
          <a:solidFill>
            <a:schemeClr val="tx1"/>
          </a:solidFill>
          <a:ln w="57150">
            <a:solidFill>
              <a:schemeClr val="bg1"/>
            </a:solidFill>
            <a:round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18" name="ïŝľîḋè"/>
          <p:cNvSpPr/>
          <p:nvPr/>
        </p:nvSpPr>
        <p:spPr bwMode="auto">
          <a:xfrm>
            <a:off x="4356020" y="3767777"/>
            <a:ext cx="1550153" cy="1550153"/>
          </a:xfrm>
          <a:prstGeom prst="ellipse">
            <a:avLst/>
          </a:prstGeom>
          <a:blipFill>
            <a:blip r:embed="rId1" cstate="screen"/>
            <a:srcRect/>
            <a:stretch>
              <a:fillRect t="-25783" b="-25363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9" name="îşľíḍè"/>
          <p:cNvSpPr/>
          <p:nvPr/>
        </p:nvSpPr>
        <p:spPr bwMode="auto">
          <a:xfrm>
            <a:off x="6285827" y="1830434"/>
            <a:ext cx="1550153" cy="1550153"/>
          </a:xfrm>
          <a:prstGeom prst="ellipse">
            <a:avLst/>
          </a:prstGeom>
          <a:blipFill>
            <a:blip r:embed="rId2" cstate="screen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20" name="iṥliḍé"/>
          <p:cNvSpPr/>
          <p:nvPr/>
        </p:nvSpPr>
        <p:spPr bwMode="auto">
          <a:xfrm>
            <a:off x="6693953" y="4175906"/>
            <a:ext cx="733899" cy="733897"/>
          </a:xfrm>
          <a:custGeom>
            <a:avLst/>
            <a:gdLst>
              <a:gd name="T0" fmla="*/ 116 w 232"/>
              <a:gd name="T1" fmla="*/ 0 h 232"/>
              <a:gd name="T2" fmla="*/ 0 w 232"/>
              <a:gd name="T3" fmla="*/ 116 h 232"/>
              <a:gd name="T4" fmla="*/ 116 w 232"/>
              <a:gd name="T5" fmla="*/ 232 h 232"/>
              <a:gd name="T6" fmla="*/ 232 w 232"/>
              <a:gd name="T7" fmla="*/ 116 h 232"/>
              <a:gd name="T8" fmla="*/ 116 w 232"/>
              <a:gd name="T9" fmla="*/ 0 h 232"/>
              <a:gd name="T10" fmla="*/ 129 w 232"/>
              <a:gd name="T11" fmla="*/ 208 h 232"/>
              <a:gd name="T12" fmla="*/ 129 w 232"/>
              <a:gd name="T13" fmla="*/ 190 h 232"/>
              <a:gd name="T14" fmla="*/ 117 w 232"/>
              <a:gd name="T15" fmla="*/ 178 h 232"/>
              <a:gd name="T16" fmla="*/ 105 w 232"/>
              <a:gd name="T17" fmla="*/ 190 h 232"/>
              <a:gd name="T18" fmla="*/ 105 w 232"/>
              <a:gd name="T19" fmla="*/ 208 h 232"/>
              <a:gd name="T20" fmla="*/ 25 w 232"/>
              <a:gd name="T21" fmla="*/ 129 h 232"/>
              <a:gd name="T22" fmla="*/ 42 w 232"/>
              <a:gd name="T23" fmla="*/ 129 h 232"/>
              <a:gd name="T24" fmla="*/ 53 w 232"/>
              <a:gd name="T25" fmla="*/ 117 h 232"/>
              <a:gd name="T26" fmla="*/ 42 w 232"/>
              <a:gd name="T27" fmla="*/ 105 h 232"/>
              <a:gd name="T28" fmla="*/ 24 w 232"/>
              <a:gd name="T29" fmla="*/ 105 h 232"/>
              <a:gd name="T30" fmla="*/ 104 w 232"/>
              <a:gd name="T31" fmla="*/ 25 h 232"/>
              <a:gd name="T32" fmla="*/ 104 w 232"/>
              <a:gd name="T33" fmla="*/ 41 h 232"/>
              <a:gd name="T34" fmla="*/ 116 w 232"/>
              <a:gd name="T35" fmla="*/ 53 h 232"/>
              <a:gd name="T36" fmla="*/ 128 w 232"/>
              <a:gd name="T37" fmla="*/ 41 h 232"/>
              <a:gd name="T38" fmla="*/ 128 w 232"/>
              <a:gd name="T39" fmla="*/ 25 h 232"/>
              <a:gd name="T40" fmla="*/ 208 w 232"/>
              <a:gd name="T41" fmla="*/ 104 h 232"/>
              <a:gd name="T42" fmla="*/ 190 w 232"/>
              <a:gd name="T43" fmla="*/ 104 h 232"/>
              <a:gd name="T44" fmla="*/ 179 w 232"/>
              <a:gd name="T45" fmla="*/ 116 h 232"/>
              <a:gd name="T46" fmla="*/ 190 w 232"/>
              <a:gd name="T47" fmla="*/ 128 h 232"/>
              <a:gd name="T48" fmla="*/ 208 w 232"/>
              <a:gd name="T49" fmla="*/ 128 h 232"/>
              <a:gd name="T50" fmla="*/ 129 w 232"/>
              <a:gd name="T51" fmla="*/ 208 h 232"/>
              <a:gd name="T52" fmla="*/ 124 w 232"/>
              <a:gd name="T53" fmla="*/ 94 h 232"/>
              <a:gd name="T54" fmla="*/ 70 w 232"/>
              <a:gd name="T55" fmla="*/ 69 h 232"/>
              <a:gd name="T56" fmla="*/ 94 w 232"/>
              <a:gd name="T57" fmla="*/ 124 h 232"/>
              <a:gd name="T58" fmla="*/ 109 w 232"/>
              <a:gd name="T59" fmla="*/ 138 h 232"/>
              <a:gd name="T60" fmla="*/ 163 w 232"/>
              <a:gd name="T61" fmla="*/ 163 h 232"/>
              <a:gd name="T62" fmla="*/ 138 w 232"/>
              <a:gd name="T63" fmla="*/ 108 h 232"/>
              <a:gd name="T64" fmla="*/ 124 w 232"/>
              <a:gd name="T65" fmla="*/ 94 h 232"/>
              <a:gd name="T66" fmla="*/ 123 w 232"/>
              <a:gd name="T67" fmla="*/ 123 h 232"/>
              <a:gd name="T68" fmla="*/ 110 w 232"/>
              <a:gd name="T69" fmla="*/ 123 h 232"/>
              <a:gd name="T70" fmla="*/ 110 w 232"/>
              <a:gd name="T71" fmla="*/ 109 h 232"/>
              <a:gd name="T72" fmla="*/ 123 w 232"/>
              <a:gd name="T73" fmla="*/ 109 h 232"/>
              <a:gd name="T74" fmla="*/ 123 w 232"/>
              <a:gd name="T75" fmla="*/ 123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32" h="232">
                <a:moveTo>
                  <a:pt x="116" y="0"/>
                </a:moveTo>
                <a:cubicBezTo>
                  <a:pt x="52" y="0"/>
                  <a:pt x="0" y="52"/>
                  <a:pt x="0" y="116"/>
                </a:cubicBezTo>
                <a:cubicBezTo>
                  <a:pt x="0" y="180"/>
                  <a:pt x="52" y="232"/>
                  <a:pt x="116" y="232"/>
                </a:cubicBezTo>
                <a:cubicBezTo>
                  <a:pt x="180" y="232"/>
                  <a:pt x="232" y="180"/>
                  <a:pt x="232" y="116"/>
                </a:cubicBezTo>
                <a:cubicBezTo>
                  <a:pt x="232" y="52"/>
                  <a:pt x="180" y="0"/>
                  <a:pt x="116" y="0"/>
                </a:cubicBezTo>
                <a:close/>
                <a:moveTo>
                  <a:pt x="129" y="208"/>
                </a:moveTo>
                <a:cubicBezTo>
                  <a:pt x="129" y="190"/>
                  <a:pt x="129" y="190"/>
                  <a:pt x="129" y="190"/>
                </a:cubicBezTo>
                <a:cubicBezTo>
                  <a:pt x="129" y="183"/>
                  <a:pt x="123" y="178"/>
                  <a:pt x="117" y="178"/>
                </a:cubicBezTo>
                <a:cubicBezTo>
                  <a:pt x="110" y="178"/>
                  <a:pt x="105" y="183"/>
                  <a:pt x="105" y="190"/>
                </a:cubicBezTo>
                <a:cubicBezTo>
                  <a:pt x="105" y="208"/>
                  <a:pt x="105" y="208"/>
                  <a:pt x="105" y="208"/>
                </a:cubicBezTo>
                <a:cubicBezTo>
                  <a:pt x="63" y="203"/>
                  <a:pt x="30" y="170"/>
                  <a:pt x="25" y="129"/>
                </a:cubicBezTo>
                <a:cubicBezTo>
                  <a:pt x="42" y="129"/>
                  <a:pt x="42" y="129"/>
                  <a:pt x="42" y="129"/>
                </a:cubicBezTo>
                <a:cubicBezTo>
                  <a:pt x="48" y="129"/>
                  <a:pt x="53" y="123"/>
                  <a:pt x="53" y="117"/>
                </a:cubicBezTo>
                <a:cubicBezTo>
                  <a:pt x="53" y="110"/>
                  <a:pt x="48" y="105"/>
                  <a:pt x="42" y="105"/>
                </a:cubicBezTo>
                <a:cubicBezTo>
                  <a:pt x="24" y="105"/>
                  <a:pt x="24" y="105"/>
                  <a:pt x="24" y="105"/>
                </a:cubicBezTo>
                <a:cubicBezTo>
                  <a:pt x="29" y="63"/>
                  <a:pt x="63" y="30"/>
                  <a:pt x="104" y="25"/>
                </a:cubicBezTo>
                <a:cubicBezTo>
                  <a:pt x="104" y="41"/>
                  <a:pt x="104" y="41"/>
                  <a:pt x="104" y="41"/>
                </a:cubicBezTo>
                <a:cubicBezTo>
                  <a:pt x="104" y="47"/>
                  <a:pt x="109" y="53"/>
                  <a:pt x="116" y="53"/>
                </a:cubicBezTo>
                <a:cubicBezTo>
                  <a:pt x="122" y="53"/>
                  <a:pt x="128" y="47"/>
                  <a:pt x="128" y="41"/>
                </a:cubicBezTo>
                <a:cubicBezTo>
                  <a:pt x="128" y="25"/>
                  <a:pt x="128" y="25"/>
                  <a:pt x="128" y="25"/>
                </a:cubicBezTo>
                <a:cubicBezTo>
                  <a:pt x="169" y="30"/>
                  <a:pt x="202" y="63"/>
                  <a:pt x="208" y="104"/>
                </a:cubicBezTo>
                <a:cubicBezTo>
                  <a:pt x="190" y="104"/>
                  <a:pt x="190" y="104"/>
                  <a:pt x="190" y="104"/>
                </a:cubicBezTo>
                <a:cubicBezTo>
                  <a:pt x="184" y="104"/>
                  <a:pt x="179" y="109"/>
                  <a:pt x="179" y="116"/>
                </a:cubicBezTo>
                <a:cubicBezTo>
                  <a:pt x="179" y="122"/>
                  <a:pt x="184" y="128"/>
                  <a:pt x="190" y="128"/>
                </a:cubicBezTo>
                <a:cubicBezTo>
                  <a:pt x="208" y="128"/>
                  <a:pt x="208" y="128"/>
                  <a:pt x="208" y="128"/>
                </a:cubicBezTo>
                <a:cubicBezTo>
                  <a:pt x="203" y="169"/>
                  <a:pt x="170" y="202"/>
                  <a:pt x="129" y="208"/>
                </a:cubicBezTo>
                <a:close/>
                <a:moveTo>
                  <a:pt x="124" y="94"/>
                </a:moveTo>
                <a:cubicBezTo>
                  <a:pt x="70" y="69"/>
                  <a:pt x="70" y="69"/>
                  <a:pt x="70" y="69"/>
                </a:cubicBezTo>
                <a:cubicBezTo>
                  <a:pt x="94" y="124"/>
                  <a:pt x="94" y="124"/>
                  <a:pt x="94" y="124"/>
                </a:cubicBezTo>
                <a:cubicBezTo>
                  <a:pt x="97" y="129"/>
                  <a:pt x="103" y="136"/>
                  <a:pt x="109" y="138"/>
                </a:cubicBezTo>
                <a:cubicBezTo>
                  <a:pt x="163" y="163"/>
                  <a:pt x="163" y="163"/>
                  <a:pt x="163" y="163"/>
                </a:cubicBezTo>
                <a:cubicBezTo>
                  <a:pt x="138" y="108"/>
                  <a:pt x="138" y="108"/>
                  <a:pt x="138" y="108"/>
                </a:cubicBezTo>
                <a:cubicBezTo>
                  <a:pt x="136" y="103"/>
                  <a:pt x="130" y="96"/>
                  <a:pt x="124" y="94"/>
                </a:cubicBezTo>
                <a:close/>
                <a:moveTo>
                  <a:pt x="123" y="123"/>
                </a:moveTo>
                <a:cubicBezTo>
                  <a:pt x="119" y="126"/>
                  <a:pt x="113" y="126"/>
                  <a:pt x="110" y="123"/>
                </a:cubicBezTo>
                <a:cubicBezTo>
                  <a:pt x="106" y="119"/>
                  <a:pt x="106" y="113"/>
                  <a:pt x="110" y="109"/>
                </a:cubicBezTo>
                <a:cubicBezTo>
                  <a:pt x="113" y="106"/>
                  <a:pt x="119" y="106"/>
                  <a:pt x="123" y="109"/>
                </a:cubicBezTo>
                <a:cubicBezTo>
                  <a:pt x="127" y="113"/>
                  <a:pt x="127" y="119"/>
                  <a:pt x="123" y="12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21" name="íš1ídè"/>
          <p:cNvSpPr/>
          <p:nvPr/>
        </p:nvSpPr>
        <p:spPr bwMode="auto">
          <a:xfrm>
            <a:off x="4764148" y="2238563"/>
            <a:ext cx="733899" cy="733897"/>
          </a:xfrm>
          <a:custGeom>
            <a:avLst/>
            <a:gdLst>
              <a:gd name="T0" fmla="*/ 41 w 45"/>
              <a:gd name="T1" fmla="*/ 48 h 48"/>
              <a:gd name="T2" fmla="*/ 0 w 45"/>
              <a:gd name="T3" fmla="*/ 44 h 48"/>
              <a:gd name="T4" fmla="*/ 3 w 45"/>
              <a:gd name="T5" fmla="*/ 7 h 48"/>
              <a:gd name="T6" fmla="*/ 7 w 45"/>
              <a:gd name="T7" fmla="*/ 4 h 48"/>
              <a:gd name="T8" fmla="*/ 13 w 45"/>
              <a:gd name="T9" fmla="*/ 0 h 48"/>
              <a:gd name="T10" fmla="*/ 17 w 45"/>
              <a:gd name="T11" fmla="*/ 7 h 48"/>
              <a:gd name="T12" fmla="*/ 27 w 45"/>
              <a:gd name="T13" fmla="*/ 4 h 48"/>
              <a:gd name="T14" fmla="*/ 33 w 45"/>
              <a:gd name="T15" fmla="*/ 0 h 48"/>
              <a:gd name="T16" fmla="*/ 38 w 45"/>
              <a:gd name="T17" fmla="*/ 7 h 48"/>
              <a:gd name="T18" fmla="*/ 45 w 45"/>
              <a:gd name="T19" fmla="*/ 10 h 48"/>
              <a:gd name="T20" fmla="*/ 11 w 45"/>
              <a:gd name="T21" fmla="*/ 25 h 48"/>
              <a:gd name="T22" fmla="*/ 3 w 45"/>
              <a:gd name="T23" fmla="*/ 17 h 48"/>
              <a:gd name="T24" fmla="*/ 11 w 45"/>
              <a:gd name="T25" fmla="*/ 25 h 48"/>
              <a:gd name="T26" fmla="*/ 11 w 45"/>
              <a:gd name="T27" fmla="*/ 26 h 48"/>
              <a:gd name="T28" fmla="*/ 3 w 45"/>
              <a:gd name="T29" fmla="*/ 35 h 48"/>
              <a:gd name="T30" fmla="*/ 11 w 45"/>
              <a:gd name="T31" fmla="*/ 44 h 48"/>
              <a:gd name="T32" fmla="*/ 3 w 45"/>
              <a:gd name="T33" fmla="*/ 37 h 48"/>
              <a:gd name="T34" fmla="*/ 11 w 45"/>
              <a:gd name="T35" fmla="*/ 44 h 48"/>
              <a:gd name="T36" fmla="*/ 13 w 45"/>
              <a:gd name="T37" fmla="*/ 3 h 48"/>
              <a:gd name="T38" fmla="*/ 10 w 45"/>
              <a:gd name="T39" fmla="*/ 4 h 48"/>
              <a:gd name="T40" fmla="*/ 11 w 45"/>
              <a:gd name="T41" fmla="*/ 13 h 48"/>
              <a:gd name="T42" fmla="*/ 14 w 45"/>
              <a:gd name="T43" fmla="*/ 12 h 48"/>
              <a:gd name="T44" fmla="*/ 21 w 45"/>
              <a:gd name="T45" fmla="*/ 25 h 48"/>
              <a:gd name="T46" fmla="*/ 13 w 45"/>
              <a:gd name="T47" fmla="*/ 17 h 48"/>
              <a:gd name="T48" fmla="*/ 21 w 45"/>
              <a:gd name="T49" fmla="*/ 25 h 48"/>
              <a:gd name="T50" fmla="*/ 21 w 45"/>
              <a:gd name="T51" fmla="*/ 26 h 48"/>
              <a:gd name="T52" fmla="*/ 13 w 45"/>
              <a:gd name="T53" fmla="*/ 35 h 48"/>
              <a:gd name="T54" fmla="*/ 21 w 45"/>
              <a:gd name="T55" fmla="*/ 44 h 48"/>
              <a:gd name="T56" fmla="*/ 13 w 45"/>
              <a:gd name="T57" fmla="*/ 37 h 48"/>
              <a:gd name="T58" fmla="*/ 21 w 45"/>
              <a:gd name="T59" fmla="*/ 44 h 48"/>
              <a:gd name="T60" fmla="*/ 32 w 45"/>
              <a:gd name="T61" fmla="*/ 17 h 48"/>
              <a:gd name="T62" fmla="*/ 23 w 45"/>
              <a:gd name="T63" fmla="*/ 25 h 48"/>
              <a:gd name="T64" fmla="*/ 32 w 45"/>
              <a:gd name="T65" fmla="*/ 35 h 48"/>
              <a:gd name="T66" fmla="*/ 23 w 45"/>
              <a:gd name="T67" fmla="*/ 26 h 48"/>
              <a:gd name="T68" fmla="*/ 32 w 45"/>
              <a:gd name="T69" fmla="*/ 35 h 48"/>
              <a:gd name="T70" fmla="*/ 32 w 45"/>
              <a:gd name="T71" fmla="*/ 37 h 48"/>
              <a:gd name="T72" fmla="*/ 23 w 45"/>
              <a:gd name="T73" fmla="*/ 44 h 48"/>
              <a:gd name="T74" fmla="*/ 34 w 45"/>
              <a:gd name="T75" fmla="*/ 4 h 48"/>
              <a:gd name="T76" fmla="*/ 32 w 45"/>
              <a:gd name="T77" fmla="*/ 3 h 48"/>
              <a:gd name="T78" fmla="*/ 31 w 45"/>
              <a:gd name="T79" fmla="*/ 12 h 48"/>
              <a:gd name="T80" fmla="*/ 33 w 45"/>
              <a:gd name="T81" fmla="*/ 13 h 48"/>
              <a:gd name="T82" fmla="*/ 34 w 45"/>
              <a:gd name="T83" fmla="*/ 4 h 48"/>
              <a:gd name="T84" fmla="*/ 41 w 45"/>
              <a:gd name="T85" fmla="*/ 17 h 48"/>
              <a:gd name="T86" fmla="*/ 33 w 45"/>
              <a:gd name="T87" fmla="*/ 25 h 48"/>
              <a:gd name="T88" fmla="*/ 41 w 45"/>
              <a:gd name="T89" fmla="*/ 35 h 48"/>
              <a:gd name="T90" fmla="*/ 33 w 45"/>
              <a:gd name="T91" fmla="*/ 26 h 48"/>
              <a:gd name="T92" fmla="*/ 41 w 45"/>
              <a:gd name="T93" fmla="*/ 35 h 48"/>
              <a:gd name="T94" fmla="*/ 41 w 45"/>
              <a:gd name="T95" fmla="*/ 37 h 48"/>
              <a:gd name="T96" fmla="*/ 33 w 45"/>
              <a:gd name="T97" fmla="*/ 4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5" h="48">
                <a:moveTo>
                  <a:pt x="45" y="44"/>
                </a:moveTo>
                <a:cubicBezTo>
                  <a:pt x="45" y="46"/>
                  <a:pt x="43" y="48"/>
                  <a:pt x="41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6"/>
                  <a:pt x="0" y="44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8"/>
                  <a:pt x="1" y="7"/>
                  <a:pt x="3" y="7"/>
                </a:cubicBezTo>
                <a:cubicBezTo>
                  <a:pt x="7" y="7"/>
                  <a:pt x="7" y="7"/>
                  <a:pt x="7" y="7"/>
                </a:cubicBezTo>
                <a:cubicBezTo>
                  <a:pt x="7" y="4"/>
                  <a:pt x="7" y="4"/>
                  <a:pt x="7" y="4"/>
                </a:cubicBezTo>
                <a:cubicBezTo>
                  <a:pt x="7" y="2"/>
                  <a:pt x="9" y="0"/>
                  <a:pt x="11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15" y="0"/>
                  <a:pt x="17" y="2"/>
                  <a:pt x="17" y="4"/>
                </a:cubicBezTo>
                <a:cubicBezTo>
                  <a:pt x="17" y="7"/>
                  <a:pt x="17" y="7"/>
                  <a:pt x="17" y="7"/>
                </a:cubicBezTo>
                <a:cubicBezTo>
                  <a:pt x="27" y="7"/>
                  <a:pt x="27" y="7"/>
                  <a:pt x="27" y="7"/>
                </a:cubicBezTo>
                <a:cubicBezTo>
                  <a:pt x="27" y="4"/>
                  <a:pt x="27" y="4"/>
                  <a:pt x="27" y="4"/>
                </a:cubicBezTo>
                <a:cubicBezTo>
                  <a:pt x="27" y="2"/>
                  <a:pt x="29" y="0"/>
                  <a:pt x="32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6" y="0"/>
                  <a:pt x="38" y="2"/>
                  <a:pt x="38" y="4"/>
                </a:cubicBezTo>
                <a:cubicBezTo>
                  <a:pt x="38" y="7"/>
                  <a:pt x="38" y="7"/>
                  <a:pt x="38" y="7"/>
                </a:cubicBezTo>
                <a:cubicBezTo>
                  <a:pt x="41" y="7"/>
                  <a:pt x="41" y="7"/>
                  <a:pt x="41" y="7"/>
                </a:cubicBezTo>
                <a:cubicBezTo>
                  <a:pt x="43" y="7"/>
                  <a:pt x="45" y="8"/>
                  <a:pt x="45" y="10"/>
                </a:cubicBezTo>
                <a:lnTo>
                  <a:pt x="45" y="44"/>
                </a:lnTo>
                <a:close/>
                <a:moveTo>
                  <a:pt x="11" y="25"/>
                </a:moveTo>
                <a:cubicBezTo>
                  <a:pt x="11" y="17"/>
                  <a:pt x="11" y="17"/>
                  <a:pt x="11" y="17"/>
                </a:cubicBezTo>
                <a:cubicBezTo>
                  <a:pt x="3" y="17"/>
                  <a:pt x="3" y="17"/>
                  <a:pt x="3" y="17"/>
                </a:cubicBezTo>
                <a:cubicBezTo>
                  <a:pt x="3" y="25"/>
                  <a:pt x="3" y="25"/>
                  <a:pt x="3" y="25"/>
                </a:cubicBezTo>
                <a:lnTo>
                  <a:pt x="11" y="25"/>
                </a:lnTo>
                <a:close/>
                <a:moveTo>
                  <a:pt x="11" y="35"/>
                </a:moveTo>
                <a:cubicBezTo>
                  <a:pt x="11" y="26"/>
                  <a:pt x="11" y="26"/>
                  <a:pt x="11" y="26"/>
                </a:cubicBezTo>
                <a:cubicBezTo>
                  <a:pt x="3" y="26"/>
                  <a:pt x="3" y="26"/>
                  <a:pt x="3" y="26"/>
                </a:cubicBezTo>
                <a:cubicBezTo>
                  <a:pt x="3" y="35"/>
                  <a:pt x="3" y="35"/>
                  <a:pt x="3" y="35"/>
                </a:cubicBezTo>
                <a:lnTo>
                  <a:pt x="11" y="35"/>
                </a:lnTo>
                <a:close/>
                <a:moveTo>
                  <a:pt x="11" y="44"/>
                </a:moveTo>
                <a:cubicBezTo>
                  <a:pt x="11" y="37"/>
                  <a:pt x="11" y="37"/>
                  <a:pt x="11" y="37"/>
                </a:cubicBezTo>
                <a:cubicBezTo>
                  <a:pt x="3" y="37"/>
                  <a:pt x="3" y="37"/>
                  <a:pt x="3" y="37"/>
                </a:cubicBezTo>
                <a:cubicBezTo>
                  <a:pt x="3" y="44"/>
                  <a:pt x="3" y="44"/>
                  <a:pt x="3" y="44"/>
                </a:cubicBezTo>
                <a:lnTo>
                  <a:pt x="11" y="44"/>
                </a:lnTo>
                <a:close/>
                <a:moveTo>
                  <a:pt x="14" y="4"/>
                </a:moveTo>
                <a:cubicBezTo>
                  <a:pt x="14" y="4"/>
                  <a:pt x="13" y="3"/>
                  <a:pt x="13" y="3"/>
                </a:cubicBezTo>
                <a:cubicBezTo>
                  <a:pt x="11" y="3"/>
                  <a:pt x="11" y="3"/>
                  <a:pt x="11" y="3"/>
                </a:cubicBezTo>
                <a:cubicBezTo>
                  <a:pt x="11" y="3"/>
                  <a:pt x="10" y="4"/>
                  <a:pt x="10" y="4"/>
                </a:cubicBez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1" y="13"/>
                  <a:pt x="11" y="13"/>
                </a:cubicBezTo>
                <a:cubicBezTo>
                  <a:pt x="13" y="13"/>
                  <a:pt x="13" y="13"/>
                  <a:pt x="13" y="13"/>
                </a:cubicBezTo>
                <a:cubicBezTo>
                  <a:pt x="13" y="13"/>
                  <a:pt x="14" y="12"/>
                  <a:pt x="14" y="12"/>
                </a:cubicBezTo>
                <a:lnTo>
                  <a:pt x="14" y="4"/>
                </a:lnTo>
                <a:close/>
                <a:moveTo>
                  <a:pt x="21" y="25"/>
                </a:moveTo>
                <a:cubicBezTo>
                  <a:pt x="21" y="17"/>
                  <a:pt x="21" y="17"/>
                  <a:pt x="21" y="17"/>
                </a:cubicBezTo>
                <a:cubicBezTo>
                  <a:pt x="13" y="17"/>
                  <a:pt x="13" y="17"/>
                  <a:pt x="13" y="17"/>
                </a:cubicBezTo>
                <a:cubicBezTo>
                  <a:pt x="13" y="25"/>
                  <a:pt x="13" y="25"/>
                  <a:pt x="13" y="25"/>
                </a:cubicBezTo>
                <a:lnTo>
                  <a:pt x="21" y="25"/>
                </a:lnTo>
                <a:close/>
                <a:moveTo>
                  <a:pt x="21" y="35"/>
                </a:moveTo>
                <a:cubicBezTo>
                  <a:pt x="21" y="26"/>
                  <a:pt x="21" y="26"/>
                  <a:pt x="21" y="26"/>
                </a:cubicBezTo>
                <a:cubicBezTo>
                  <a:pt x="13" y="26"/>
                  <a:pt x="13" y="26"/>
                  <a:pt x="13" y="26"/>
                </a:cubicBezTo>
                <a:cubicBezTo>
                  <a:pt x="13" y="35"/>
                  <a:pt x="13" y="35"/>
                  <a:pt x="13" y="35"/>
                </a:cubicBezTo>
                <a:lnTo>
                  <a:pt x="21" y="35"/>
                </a:lnTo>
                <a:close/>
                <a:moveTo>
                  <a:pt x="21" y="44"/>
                </a:moveTo>
                <a:cubicBezTo>
                  <a:pt x="21" y="37"/>
                  <a:pt x="21" y="37"/>
                  <a:pt x="21" y="37"/>
                </a:cubicBezTo>
                <a:cubicBezTo>
                  <a:pt x="13" y="37"/>
                  <a:pt x="13" y="37"/>
                  <a:pt x="13" y="37"/>
                </a:cubicBezTo>
                <a:cubicBezTo>
                  <a:pt x="13" y="44"/>
                  <a:pt x="13" y="44"/>
                  <a:pt x="13" y="44"/>
                </a:cubicBezTo>
                <a:lnTo>
                  <a:pt x="21" y="44"/>
                </a:lnTo>
                <a:close/>
                <a:moveTo>
                  <a:pt x="32" y="25"/>
                </a:moveTo>
                <a:cubicBezTo>
                  <a:pt x="32" y="17"/>
                  <a:pt x="32" y="17"/>
                  <a:pt x="32" y="17"/>
                </a:cubicBezTo>
                <a:cubicBezTo>
                  <a:pt x="23" y="17"/>
                  <a:pt x="23" y="17"/>
                  <a:pt x="23" y="17"/>
                </a:cubicBezTo>
                <a:cubicBezTo>
                  <a:pt x="23" y="25"/>
                  <a:pt x="23" y="25"/>
                  <a:pt x="23" y="25"/>
                </a:cubicBezTo>
                <a:lnTo>
                  <a:pt x="32" y="25"/>
                </a:lnTo>
                <a:close/>
                <a:moveTo>
                  <a:pt x="32" y="35"/>
                </a:moveTo>
                <a:cubicBezTo>
                  <a:pt x="32" y="26"/>
                  <a:pt x="32" y="26"/>
                  <a:pt x="32" y="26"/>
                </a:cubicBezTo>
                <a:cubicBezTo>
                  <a:pt x="23" y="26"/>
                  <a:pt x="23" y="26"/>
                  <a:pt x="23" y="26"/>
                </a:cubicBezTo>
                <a:cubicBezTo>
                  <a:pt x="23" y="35"/>
                  <a:pt x="23" y="35"/>
                  <a:pt x="23" y="35"/>
                </a:cubicBezTo>
                <a:lnTo>
                  <a:pt x="32" y="35"/>
                </a:lnTo>
                <a:close/>
                <a:moveTo>
                  <a:pt x="32" y="44"/>
                </a:moveTo>
                <a:cubicBezTo>
                  <a:pt x="32" y="37"/>
                  <a:pt x="32" y="37"/>
                  <a:pt x="32" y="37"/>
                </a:cubicBezTo>
                <a:cubicBezTo>
                  <a:pt x="23" y="37"/>
                  <a:pt x="23" y="37"/>
                  <a:pt x="23" y="37"/>
                </a:cubicBezTo>
                <a:cubicBezTo>
                  <a:pt x="23" y="44"/>
                  <a:pt x="23" y="44"/>
                  <a:pt x="23" y="44"/>
                </a:cubicBezTo>
                <a:lnTo>
                  <a:pt x="32" y="44"/>
                </a:lnTo>
                <a:close/>
                <a:moveTo>
                  <a:pt x="34" y="4"/>
                </a:moveTo>
                <a:cubicBezTo>
                  <a:pt x="34" y="4"/>
                  <a:pt x="34" y="3"/>
                  <a:pt x="33" y="3"/>
                </a:cubicBezTo>
                <a:cubicBezTo>
                  <a:pt x="32" y="3"/>
                  <a:pt x="32" y="3"/>
                  <a:pt x="32" y="3"/>
                </a:cubicBezTo>
                <a:cubicBezTo>
                  <a:pt x="31" y="3"/>
                  <a:pt x="31" y="4"/>
                  <a:pt x="31" y="4"/>
                </a:cubicBezTo>
                <a:cubicBezTo>
                  <a:pt x="31" y="12"/>
                  <a:pt x="31" y="12"/>
                  <a:pt x="31" y="12"/>
                </a:cubicBezTo>
                <a:cubicBezTo>
                  <a:pt x="31" y="12"/>
                  <a:pt x="31" y="13"/>
                  <a:pt x="32" y="13"/>
                </a:cubicBezTo>
                <a:cubicBezTo>
                  <a:pt x="33" y="13"/>
                  <a:pt x="33" y="13"/>
                  <a:pt x="33" y="13"/>
                </a:cubicBezTo>
                <a:cubicBezTo>
                  <a:pt x="34" y="13"/>
                  <a:pt x="34" y="12"/>
                  <a:pt x="34" y="12"/>
                </a:cubicBezTo>
                <a:lnTo>
                  <a:pt x="34" y="4"/>
                </a:lnTo>
                <a:close/>
                <a:moveTo>
                  <a:pt x="41" y="25"/>
                </a:moveTo>
                <a:cubicBezTo>
                  <a:pt x="41" y="17"/>
                  <a:pt x="41" y="17"/>
                  <a:pt x="41" y="17"/>
                </a:cubicBezTo>
                <a:cubicBezTo>
                  <a:pt x="33" y="17"/>
                  <a:pt x="33" y="17"/>
                  <a:pt x="33" y="17"/>
                </a:cubicBezTo>
                <a:cubicBezTo>
                  <a:pt x="33" y="25"/>
                  <a:pt x="33" y="25"/>
                  <a:pt x="33" y="25"/>
                </a:cubicBezTo>
                <a:lnTo>
                  <a:pt x="41" y="25"/>
                </a:lnTo>
                <a:close/>
                <a:moveTo>
                  <a:pt x="41" y="35"/>
                </a:moveTo>
                <a:cubicBezTo>
                  <a:pt x="41" y="26"/>
                  <a:pt x="41" y="26"/>
                  <a:pt x="41" y="26"/>
                </a:cubicBezTo>
                <a:cubicBezTo>
                  <a:pt x="33" y="26"/>
                  <a:pt x="33" y="26"/>
                  <a:pt x="33" y="26"/>
                </a:cubicBezTo>
                <a:cubicBezTo>
                  <a:pt x="33" y="35"/>
                  <a:pt x="33" y="35"/>
                  <a:pt x="33" y="35"/>
                </a:cubicBezTo>
                <a:lnTo>
                  <a:pt x="41" y="35"/>
                </a:lnTo>
                <a:close/>
                <a:moveTo>
                  <a:pt x="41" y="44"/>
                </a:moveTo>
                <a:cubicBezTo>
                  <a:pt x="41" y="37"/>
                  <a:pt x="41" y="37"/>
                  <a:pt x="41" y="37"/>
                </a:cubicBezTo>
                <a:cubicBezTo>
                  <a:pt x="33" y="37"/>
                  <a:pt x="33" y="37"/>
                  <a:pt x="33" y="37"/>
                </a:cubicBezTo>
                <a:cubicBezTo>
                  <a:pt x="33" y="44"/>
                  <a:pt x="33" y="44"/>
                  <a:pt x="33" y="44"/>
                </a:cubicBezTo>
                <a:lnTo>
                  <a:pt x="41" y="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12" name="îŝḷiḋê"/>
          <p:cNvSpPr txBox="1"/>
          <p:nvPr/>
        </p:nvSpPr>
        <p:spPr bwMode="auto">
          <a:xfrm>
            <a:off x="673101" y="1271869"/>
            <a:ext cx="3221607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>
              <a:spcBef>
                <a:spcPct val="0"/>
              </a:spcBef>
            </a:pPr>
            <a:r>
              <a:rPr lang="en-US" altLang="zh-CN" sz="2400" dirty="0">
                <a:cs typeface="+mn-ea"/>
                <a:sym typeface="+mn-lt"/>
              </a:rPr>
              <a:t>1.</a:t>
            </a:r>
            <a:r>
              <a:rPr lang="zh-CN" altLang="en-US" sz="2400" dirty="0">
                <a:cs typeface="+mn-ea"/>
                <a:sym typeface="+mn-lt"/>
              </a:rPr>
              <a:t>读取数据集</a:t>
            </a:r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13" name="iṡḷiḋe"/>
          <p:cNvSpPr/>
          <p:nvPr/>
        </p:nvSpPr>
        <p:spPr bwMode="auto">
          <a:xfrm>
            <a:off x="8688070" y="1129030"/>
            <a:ext cx="1847215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>
              <a:lnSpc>
                <a:spcPct val="120000"/>
              </a:lnSpc>
            </a:pPr>
            <a:r>
              <a:rPr lang="en-US" altLang="zh-CN" sz="2400" dirty="0">
                <a:cs typeface="+mn-ea"/>
                <a:sym typeface="+mn-lt"/>
              </a:rPr>
              <a:t>2.</a:t>
            </a:r>
            <a:r>
              <a:rPr lang="zh-CN" altLang="en-US" sz="2400" dirty="0">
                <a:cs typeface="+mn-ea"/>
                <a:sym typeface="+mn-lt"/>
              </a:rPr>
              <a:t>中文分词</a:t>
            </a:r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14" name="íṣ1ïďê"/>
          <p:cNvSpPr/>
          <p:nvPr/>
        </p:nvSpPr>
        <p:spPr bwMode="auto">
          <a:xfrm>
            <a:off x="673101" y="4036576"/>
            <a:ext cx="3221607" cy="791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>
              <a:lnSpc>
                <a:spcPct val="120000"/>
              </a:lnSpc>
            </a:pPr>
            <a:r>
              <a:rPr lang="en-US" altLang="zh-CN" sz="2400" dirty="0">
                <a:cs typeface="+mn-ea"/>
                <a:sym typeface="+mn-lt"/>
              </a:rPr>
              <a:t>3.特征向量化</a:t>
            </a:r>
            <a:endParaRPr lang="en-US" altLang="zh-CN" sz="2400" dirty="0">
              <a:cs typeface="+mn-ea"/>
              <a:sym typeface="+mn-lt"/>
            </a:endParaRPr>
          </a:p>
        </p:txBody>
      </p:sp>
      <p:sp>
        <p:nvSpPr>
          <p:cNvPr id="7" name="íṩľiḋe"/>
          <p:cNvSpPr/>
          <p:nvPr/>
        </p:nvSpPr>
        <p:spPr bwMode="auto">
          <a:xfrm>
            <a:off x="8297293" y="3549373"/>
            <a:ext cx="3221607" cy="791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endParaRPr lang="en-US" altLang="zh-CN" sz="1100" dirty="0">
              <a:cs typeface="+mn-ea"/>
              <a:sym typeface="+mn-lt"/>
            </a:endParaRPr>
          </a:p>
        </p:txBody>
      </p:sp>
      <p:sp>
        <p:nvSpPr>
          <p:cNvPr id="8" name="íṥḷïḍê"/>
          <p:cNvSpPr txBox="1"/>
          <p:nvPr/>
        </p:nvSpPr>
        <p:spPr bwMode="auto">
          <a:xfrm>
            <a:off x="8817358" y="4036676"/>
            <a:ext cx="3221607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zh-CN" sz="2400" dirty="0">
                <a:cs typeface="+mn-ea"/>
                <a:sym typeface="+mn-lt"/>
              </a:rPr>
              <a:t>4. 定义模型</a:t>
            </a:r>
            <a:endParaRPr lang="en-US" altLang="zh-CN" sz="2400" dirty="0">
              <a:cs typeface="+mn-ea"/>
              <a:sym typeface="+mn-lt"/>
            </a:endParaRPr>
          </a:p>
        </p:txBody>
      </p:sp>
      <p:sp>
        <p:nvSpPr>
          <p:cNvPr id="9" name="íṩļíḑê"/>
          <p:cNvSpPr/>
          <p:nvPr/>
        </p:nvSpPr>
        <p:spPr bwMode="auto">
          <a:xfrm>
            <a:off x="3563368" y="5589398"/>
            <a:ext cx="3221607" cy="791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dirty="0">
                <a:cs typeface="+mn-ea"/>
                <a:sym typeface="+mn-lt"/>
              </a:rPr>
              <a:t>5.训练模型</a:t>
            </a:r>
            <a:endParaRPr lang="en-US" altLang="zh-CN" sz="2400" dirty="0">
              <a:cs typeface="+mn-ea"/>
              <a:sym typeface="+mn-lt"/>
            </a:endParaRPr>
          </a:p>
        </p:txBody>
      </p:sp>
      <p:sp>
        <p:nvSpPr>
          <p:cNvPr id="10" name="î$líde"/>
          <p:cNvSpPr/>
          <p:nvPr/>
        </p:nvSpPr>
        <p:spPr bwMode="auto">
          <a:xfrm>
            <a:off x="6784723" y="5557418"/>
            <a:ext cx="3221607" cy="791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dirty="0">
                <a:cs typeface="+mn-ea"/>
                <a:sym typeface="+mn-lt"/>
              </a:rPr>
              <a:t>6.测试模型</a:t>
            </a:r>
            <a:endParaRPr lang="en-US" altLang="zh-CN" sz="2400" dirty="0">
              <a:cs typeface="+mn-ea"/>
              <a:sym typeface="+mn-lt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545836" y="391589"/>
            <a:ext cx="436428" cy="462513"/>
          </a:xfrm>
          <a:prstGeom prst="ellipse">
            <a:avLst/>
          </a:prstGeom>
          <a:solidFill>
            <a:srgbClr val="0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099595" y="391589"/>
            <a:ext cx="29581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cs typeface="+mn-ea"/>
                <a:sym typeface="+mn-lt"/>
              </a:rPr>
              <a:t>实验四</a:t>
            </a:r>
            <a:endParaRPr lang="zh-CN" altLang="en-US" sz="2800" dirty="0"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31010" y="1969770"/>
            <a:ext cx="23622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使用Pytorch自定义dataset读取今日头条数据集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876665" y="1898015"/>
            <a:ext cx="20631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使用jieba分词。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829435" y="4659630"/>
            <a:ext cx="21653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实现</a:t>
            </a:r>
            <a:r>
              <a:rPr lang="en-US" altLang="zh-CN"/>
              <a:t>Word2Vec</a:t>
            </a:r>
            <a:r>
              <a:rPr lang="zh-CN" altLang="en-US"/>
              <a:t>的</a:t>
            </a:r>
            <a:r>
              <a:rPr lang="zh-CN" altLang="en-US"/>
              <a:t>过程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817610" y="4672965"/>
            <a:ext cx="20631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定义</a:t>
            </a:r>
            <a:r>
              <a:rPr lang="en-US" altLang="zh-CN"/>
              <a:t>LSTM</a:t>
            </a:r>
            <a:r>
              <a:rPr lang="zh-CN" altLang="en-US"/>
              <a:t>神经网络</a:t>
            </a:r>
            <a:r>
              <a:rPr lang="zh-CN" altLang="en-US"/>
              <a:t>模型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12" grpId="0"/>
      <p:bldP spid="13" grpId="0"/>
      <p:bldP spid="14" grpId="0"/>
      <p:bldP spid="7" grpId="0"/>
      <p:bldP spid="8" grpId="0"/>
      <p:bldP spid="9" grpId="0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椭圆 30"/>
          <p:cNvSpPr/>
          <p:nvPr/>
        </p:nvSpPr>
        <p:spPr>
          <a:xfrm>
            <a:off x="545836" y="391589"/>
            <a:ext cx="436428" cy="462513"/>
          </a:xfrm>
          <a:prstGeom prst="ellipse">
            <a:avLst/>
          </a:prstGeom>
          <a:solidFill>
            <a:srgbClr val="0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99595" y="391589"/>
            <a:ext cx="29581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cs typeface="+mn-ea"/>
                <a:sym typeface="+mn-lt"/>
              </a:rPr>
              <a:t>实验四效果</a:t>
            </a:r>
            <a:endParaRPr lang="zh-CN" altLang="en-US" sz="2800" dirty="0">
              <a:cs typeface="+mn-ea"/>
              <a:sym typeface="+mn-lt"/>
            </a:endParaRPr>
          </a:p>
        </p:txBody>
      </p:sp>
      <p:pic>
        <p:nvPicPr>
          <p:cNvPr id="3" name="图片 -214748257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36010" y="391795"/>
            <a:ext cx="8084820" cy="636079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椭圆 30"/>
          <p:cNvSpPr/>
          <p:nvPr/>
        </p:nvSpPr>
        <p:spPr>
          <a:xfrm>
            <a:off x="545836" y="391589"/>
            <a:ext cx="436428" cy="462513"/>
          </a:xfrm>
          <a:prstGeom prst="ellipse">
            <a:avLst/>
          </a:prstGeom>
          <a:solidFill>
            <a:srgbClr val="0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99595" y="391589"/>
            <a:ext cx="29581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cs typeface="+mn-ea"/>
                <a:sym typeface="+mn-lt"/>
              </a:rPr>
              <a:t>实验四结果</a:t>
            </a:r>
            <a:endParaRPr lang="zh-CN" altLang="en-US" sz="2800" dirty="0">
              <a:cs typeface="+mn-ea"/>
              <a:sym typeface="+mn-lt"/>
            </a:endParaRPr>
          </a:p>
        </p:txBody>
      </p:sp>
      <p:pic>
        <p:nvPicPr>
          <p:cNvPr id="3" name="图片 -214748257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9450" y="1264920"/>
            <a:ext cx="9922510" cy="526288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1" cstate="screen"/>
          <a:srcRect b="-2"/>
          <a:stretch>
            <a:fillRect/>
          </a:stretch>
        </p:blipFill>
        <p:spPr>
          <a:xfrm rot="5400000">
            <a:off x="2711368" y="-2711369"/>
            <a:ext cx="6858003" cy="12280739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 bwMode="auto">
          <a:xfrm rot="17808550">
            <a:off x="-3422764" y="3220922"/>
            <a:ext cx="12192001" cy="1296997"/>
            <a:chOff x="-205174" y="3664177"/>
            <a:chExt cx="12192001" cy="1296029"/>
          </a:xfrm>
        </p:grpSpPr>
        <p:sp>
          <p:nvSpPr>
            <p:cNvPr id="33" name="任意多边形 3"/>
            <p:cNvSpPr/>
            <p:nvPr/>
          </p:nvSpPr>
          <p:spPr>
            <a:xfrm>
              <a:off x="-205174" y="4108615"/>
              <a:ext cx="12192001" cy="571073"/>
            </a:xfrm>
            <a:custGeom>
              <a:avLst/>
              <a:gdLst>
                <a:gd name="connsiteX0" fmla="*/ 0 w 12192000"/>
                <a:gd name="connsiteY0" fmla="*/ 571500 h 571500"/>
                <a:gd name="connsiteX1" fmla="*/ 2476500 w 12192000"/>
                <a:gd name="connsiteY1" fmla="*/ 476250 h 571500"/>
                <a:gd name="connsiteX2" fmla="*/ 4533900 w 12192000"/>
                <a:gd name="connsiteY2" fmla="*/ 19050 h 571500"/>
                <a:gd name="connsiteX3" fmla="*/ 6743700 w 12192000"/>
                <a:gd name="connsiteY3" fmla="*/ 495300 h 571500"/>
                <a:gd name="connsiteX4" fmla="*/ 8896350 w 12192000"/>
                <a:gd name="connsiteY4" fmla="*/ 533400 h 571500"/>
                <a:gd name="connsiteX5" fmla="*/ 10325100 w 12192000"/>
                <a:gd name="connsiteY5" fmla="*/ 381000 h 571500"/>
                <a:gd name="connsiteX6" fmla="*/ 12192000 w 12192000"/>
                <a:gd name="connsiteY6" fmla="*/ 0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571500">
                  <a:moveTo>
                    <a:pt x="0" y="571500"/>
                  </a:moveTo>
                  <a:cubicBezTo>
                    <a:pt x="860425" y="569912"/>
                    <a:pt x="1720850" y="568325"/>
                    <a:pt x="2476500" y="476250"/>
                  </a:cubicBezTo>
                  <a:cubicBezTo>
                    <a:pt x="3232150" y="384175"/>
                    <a:pt x="3822700" y="15875"/>
                    <a:pt x="4533900" y="19050"/>
                  </a:cubicBezTo>
                  <a:cubicBezTo>
                    <a:pt x="5245100" y="22225"/>
                    <a:pt x="6016625" y="409575"/>
                    <a:pt x="6743700" y="495300"/>
                  </a:cubicBezTo>
                  <a:cubicBezTo>
                    <a:pt x="7470775" y="581025"/>
                    <a:pt x="8299450" y="552450"/>
                    <a:pt x="8896350" y="533400"/>
                  </a:cubicBezTo>
                  <a:cubicBezTo>
                    <a:pt x="9493250" y="514350"/>
                    <a:pt x="9775825" y="469900"/>
                    <a:pt x="10325100" y="381000"/>
                  </a:cubicBezTo>
                  <a:cubicBezTo>
                    <a:pt x="10874375" y="292100"/>
                    <a:pt x="11533187" y="146050"/>
                    <a:pt x="12192000" y="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  <a:defRPr/>
              </a:pPr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4" name="任意多边形 5"/>
            <p:cNvSpPr/>
            <p:nvPr/>
          </p:nvSpPr>
          <p:spPr>
            <a:xfrm>
              <a:off x="-130409" y="3664177"/>
              <a:ext cx="12115801" cy="893096"/>
            </a:xfrm>
            <a:custGeom>
              <a:avLst/>
              <a:gdLst>
                <a:gd name="connsiteX0" fmla="*/ 0 w 12115800"/>
                <a:gd name="connsiteY0" fmla="*/ 175657 h 893827"/>
                <a:gd name="connsiteX1" fmla="*/ 1562100 w 12115800"/>
                <a:gd name="connsiteY1" fmla="*/ 137557 h 893827"/>
                <a:gd name="connsiteX2" fmla="*/ 3448050 w 12115800"/>
                <a:gd name="connsiteY2" fmla="*/ 728107 h 893827"/>
                <a:gd name="connsiteX3" fmla="*/ 4743450 w 12115800"/>
                <a:gd name="connsiteY3" fmla="*/ 861457 h 893827"/>
                <a:gd name="connsiteX4" fmla="*/ 7277100 w 12115800"/>
                <a:gd name="connsiteY4" fmla="*/ 213757 h 893827"/>
                <a:gd name="connsiteX5" fmla="*/ 8743950 w 12115800"/>
                <a:gd name="connsiteY5" fmla="*/ 4207 h 893827"/>
                <a:gd name="connsiteX6" fmla="*/ 10763250 w 12115800"/>
                <a:gd name="connsiteY6" fmla="*/ 366157 h 893827"/>
                <a:gd name="connsiteX7" fmla="*/ 12115800 w 12115800"/>
                <a:gd name="connsiteY7" fmla="*/ 747157 h 89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15800" h="893827">
                  <a:moveTo>
                    <a:pt x="0" y="175657"/>
                  </a:moveTo>
                  <a:cubicBezTo>
                    <a:pt x="493712" y="110569"/>
                    <a:pt x="987425" y="45482"/>
                    <a:pt x="1562100" y="137557"/>
                  </a:cubicBezTo>
                  <a:cubicBezTo>
                    <a:pt x="2136775" y="229632"/>
                    <a:pt x="2917825" y="607457"/>
                    <a:pt x="3448050" y="728107"/>
                  </a:cubicBezTo>
                  <a:cubicBezTo>
                    <a:pt x="3978275" y="848757"/>
                    <a:pt x="4105275" y="947182"/>
                    <a:pt x="4743450" y="861457"/>
                  </a:cubicBezTo>
                  <a:cubicBezTo>
                    <a:pt x="5381625" y="775732"/>
                    <a:pt x="6610350" y="356632"/>
                    <a:pt x="7277100" y="213757"/>
                  </a:cubicBezTo>
                  <a:cubicBezTo>
                    <a:pt x="7943850" y="70882"/>
                    <a:pt x="8162925" y="-21193"/>
                    <a:pt x="8743950" y="4207"/>
                  </a:cubicBezTo>
                  <a:cubicBezTo>
                    <a:pt x="9324975" y="29607"/>
                    <a:pt x="10201275" y="242332"/>
                    <a:pt x="10763250" y="366157"/>
                  </a:cubicBezTo>
                  <a:cubicBezTo>
                    <a:pt x="11325225" y="489982"/>
                    <a:pt x="11720512" y="618569"/>
                    <a:pt x="12115800" y="747157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  <a:defRPr/>
              </a:pPr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 flipV="1">
              <a:off x="2292832" y="4548667"/>
              <a:ext cx="47625" cy="47589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  <a:effectLst>
              <a:outerShdw blurRad="152400" dist="63500" dir="8100000" algn="tr" rotWithShape="0">
                <a:prstClr val="black">
                  <a:alpha val="2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  <a:defRPr/>
              </a:pPr>
              <a:endParaRPr lang="zh-CN" altLang="en-US" sz="319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 flipH="1">
              <a:off x="3652545" y="4426613"/>
              <a:ext cx="533992" cy="533593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  <a:defRPr/>
              </a:pPr>
              <a:endParaRPr lang="zh-CN" altLang="en-US" sz="319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>
              <a:off x="9007090" y="4583383"/>
              <a:ext cx="206375" cy="206221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  <a:defRPr/>
              </a:pPr>
              <a:endParaRPr lang="zh-CN" altLang="en-US" sz="319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5377945" y="4239858"/>
              <a:ext cx="204787" cy="206221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  <a:defRPr/>
              </a:pPr>
              <a:endParaRPr lang="zh-CN" altLang="en-US" sz="319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3466954" y="4241106"/>
              <a:ext cx="46037" cy="44417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  <a:defRPr/>
              </a:pPr>
              <a:endParaRPr lang="zh-CN" altLang="en-US" sz="319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0" name="椭圆 39"/>
          <p:cNvSpPr/>
          <p:nvPr/>
        </p:nvSpPr>
        <p:spPr>
          <a:xfrm>
            <a:off x="1537706" y="2095500"/>
            <a:ext cx="2667000" cy="2667000"/>
          </a:xfrm>
          <a:prstGeom prst="ellipse">
            <a:avLst/>
          </a:prstGeom>
          <a:gradFill flip="none" rotWithShape="1">
            <a:gsLst>
              <a:gs pos="24000">
                <a:schemeClr val="bg1"/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38100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319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1766032" y="2133411"/>
            <a:ext cx="136525" cy="134938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319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741582" y="2828733"/>
            <a:ext cx="2326640" cy="11988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7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2022</a:t>
            </a:r>
            <a:endParaRPr lang="zh-CN" altLang="en-US" sz="7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43550" y="2133600"/>
            <a:ext cx="628650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敬请批评</a:t>
            </a:r>
            <a:r>
              <a:rPr lang="zh-CN" altLang="en-US" sz="8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指正</a:t>
            </a:r>
            <a:endParaRPr lang="zh-CN" altLang="en-US" sz="8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178618" y="1836538"/>
            <a:ext cx="1315142" cy="18824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 animBg="1"/>
      <p:bldP spid="42" grpId="0"/>
      <p:bldP spid="44" grpId="0"/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screen"/>
          <a:srcRect t="-729"/>
          <a:stretch>
            <a:fillRect/>
          </a:stretch>
        </p:blipFill>
        <p:spPr>
          <a:xfrm rot="5400000">
            <a:off x="2711368" y="-2711369"/>
            <a:ext cx="6858003" cy="1228073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187355" y="935586"/>
            <a:ext cx="35517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CONTENTS</a:t>
            </a:r>
            <a:endParaRPr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220986" y="2325758"/>
            <a:ext cx="1153163" cy="1200750"/>
            <a:chOff x="1937278" y="2386016"/>
            <a:chExt cx="2222839" cy="2314567"/>
          </a:xfrm>
        </p:grpSpPr>
        <p:sp>
          <p:nvSpPr>
            <p:cNvPr id="4" name="弧形 3"/>
            <p:cNvSpPr/>
            <p:nvPr/>
          </p:nvSpPr>
          <p:spPr>
            <a:xfrm>
              <a:off x="2132813" y="2472498"/>
              <a:ext cx="1913004" cy="1913004"/>
            </a:xfrm>
            <a:prstGeom prst="arc">
              <a:avLst>
                <a:gd name="adj1" fmla="val 21546105"/>
                <a:gd name="adj2" fmla="val 17427572"/>
              </a:avLst>
            </a:prstGeom>
            <a:noFill/>
            <a:ln w="6350">
              <a:solidFill>
                <a:schemeClr val="bg1"/>
              </a:solidFill>
              <a:headEnd type="oval"/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1937278" y="2386016"/>
              <a:ext cx="2222839" cy="2314567"/>
              <a:chOff x="2143343" y="2597323"/>
              <a:chExt cx="2222839" cy="2314567"/>
            </a:xfrm>
          </p:grpSpPr>
          <p:cxnSp>
            <p:nvCxnSpPr>
              <p:cNvPr id="6" name="直接连接符 5"/>
              <p:cNvCxnSpPr/>
              <p:nvPr/>
            </p:nvCxnSpPr>
            <p:spPr>
              <a:xfrm flipH="1">
                <a:off x="4046822" y="2597323"/>
                <a:ext cx="319360" cy="319360"/>
              </a:xfrm>
              <a:prstGeom prst="lin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 flipH="1">
                <a:off x="2143343" y="4376186"/>
                <a:ext cx="535704" cy="535704"/>
              </a:xfrm>
              <a:prstGeom prst="lin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" name="直接连接符 7"/>
              <p:cNvCxnSpPr/>
              <p:nvPr/>
            </p:nvCxnSpPr>
            <p:spPr>
              <a:xfrm flipH="1">
                <a:off x="2647928" y="4521576"/>
                <a:ext cx="236222" cy="236222"/>
              </a:xfrm>
              <a:prstGeom prst="lin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10" name="文本框 9"/>
          <p:cNvSpPr txBox="1"/>
          <p:nvPr/>
        </p:nvSpPr>
        <p:spPr>
          <a:xfrm>
            <a:off x="2498898" y="2512893"/>
            <a:ext cx="76239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01</a:t>
            </a:r>
            <a:endParaRPr lang="zh-CN" alt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479800" y="2512695"/>
            <a:ext cx="342201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语料库的收集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  <a:p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	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与整理</a:t>
            </a:r>
            <a:endParaRPr lang="en-US" altLang="zh-CN" sz="2800" dirty="0">
              <a:cs typeface="+mn-ea"/>
              <a:sym typeface="+mn-lt"/>
            </a:endParaRPr>
          </a:p>
          <a:p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682940" y="2380926"/>
            <a:ext cx="1153163" cy="1200750"/>
            <a:chOff x="1937278" y="2386016"/>
            <a:chExt cx="2222839" cy="2314567"/>
          </a:xfrm>
        </p:grpSpPr>
        <p:sp>
          <p:nvSpPr>
            <p:cNvPr id="14" name="弧形 13"/>
            <p:cNvSpPr/>
            <p:nvPr/>
          </p:nvSpPr>
          <p:spPr>
            <a:xfrm>
              <a:off x="2132813" y="2472498"/>
              <a:ext cx="1913004" cy="1913004"/>
            </a:xfrm>
            <a:prstGeom prst="arc">
              <a:avLst>
                <a:gd name="adj1" fmla="val 21546105"/>
                <a:gd name="adj2" fmla="val 17427572"/>
              </a:avLst>
            </a:prstGeom>
            <a:noFill/>
            <a:ln w="6350">
              <a:solidFill>
                <a:schemeClr val="bg1"/>
              </a:solidFill>
              <a:headEnd type="oval"/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1937278" y="2386016"/>
              <a:ext cx="2222839" cy="2314567"/>
              <a:chOff x="2143343" y="2597323"/>
              <a:chExt cx="2222839" cy="2314567"/>
            </a:xfrm>
          </p:grpSpPr>
          <p:cxnSp>
            <p:nvCxnSpPr>
              <p:cNvPr id="16" name="直接连接符 15"/>
              <p:cNvCxnSpPr/>
              <p:nvPr/>
            </p:nvCxnSpPr>
            <p:spPr>
              <a:xfrm flipH="1">
                <a:off x="4046822" y="2597323"/>
                <a:ext cx="319360" cy="319360"/>
              </a:xfrm>
              <a:prstGeom prst="lin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直接连接符 16"/>
              <p:cNvCxnSpPr/>
              <p:nvPr/>
            </p:nvCxnSpPr>
            <p:spPr>
              <a:xfrm flipH="1">
                <a:off x="2143343" y="4376186"/>
                <a:ext cx="535704" cy="535704"/>
              </a:xfrm>
              <a:prstGeom prst="lin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 flipH="1">
                <a:off x="2647928" y="4521576"/>
                <a:ext cx="236222" cy="236222"/>
              </a:xfrm>
              <a:prstGeom prst="lin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19" name="文本框 18"/>
          <p:cNvSpPr txBox="1"/>
          <p:nvPr/>
        </p:nvSpPr>
        <p:spPr>
          <a:xfrm>
            <a:off x="6960852" y="2568061"/>
            <a:ext cx="76239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02</a:t>
            </a:r>
            <a:endParaRPr lang="zh-CN" alt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976206" y="2440759"/>
            <a:ext cx="2221926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词汇知识库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	          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使用技术</a:t>
            </a:r>
            <a:endParaRPr lang="en-US" altLang="zh-CN" sz="2800" dirty="0">
              <a:cs typeface="+mn-ea"/>
              <a:sym typeface="+mn-lt"/>
            </a:endParaRPr>
          </a:p>
          <a:p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2161690" y="4144649"/>
            <a:ext cx="1153163" cy="1200750"/>
            <a:chOff x="1937278" y="2386016"/>
            <a:chExt cx="2222839" cy="2314567"/>
          </a:xfrm>
        </p:grpSpPr>
        <p:sp>
          <p:nvSpPr>
            <p:cNvPr id="23" name="弧形 22"/>
            <p:cNvSpPr/>
            <p:nvPr/>
          </p:nvSpPr>
          <p:spPr>
            <a:xfrm>
              <a:off x="2132813" y="2472498"/>
              <a:ext cx="1913004" cy="1913004"/>
            </a:xfrm>
            <a:prstGeom prst="arc">
              <a:avLst>
                <a:gd name="adj1" fmla="val 21546105"/>
                <a:gd name="adj2" fmla="val 17427572"/>
              </a:avLst>
            </a:prstGeom>
            <a:noFill/>
            <a:ln w="6350">
              <a:solidFill>
                <a:schemeClr val="bg1"/>
              </a:solidFill>
              <a:headEnd type="oval"/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1937278" y="2386016"/>
              <a:ext cx="2222839" cy="2314567"/>
              <a:chOff x="2143343" y="2597323"/>
              <a:chExt cx="2222839" cy="2314567"/>
            </a:xfrm>
          </p:grpSpPr>
          <p:cxnSp>
            <p:nvCxnSpPr>
              <p:cNvPr id="25" name="直接连接符 24"/>
              <p:cNvCxnSpPr/>
              <p:nvPr/>
            </p:nvCxnSpPr>
            <p:spPr>
              <a:xfrm flipH="1">
                <a:off x="4046822" y="2597323"/>
                <a:ext cx="319360" cy="319360"/>
              </a:xfrm>
              <a:prstGeom prst="lin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6" name="直接连接符 25"/>
              <p:cNvCxnSpPr/>
              <p:nvPr/>
            </p:nvCxnSpPr>
            <p:spPr>
              <a:xfrm flipH="1">
                <a:off x="2143343" y="4376186"/>
                <a:ext cx="535704" cy="535704"/>
              </a:xfrm>
              <a:prstGeom prst="lin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7" name="直接连接符 26"/>
              <p:cNvCxnSpPr/>
              <p:nvPr/>
            </p:nvCxnSpPr>
            <p:spPr>
              <a:xfrm flipH="1">
                <a:off x="2647928" y="4521576"/>
                <a:ext cx="236222" cy="236222"/>
              </a:xfrm>
              <a:prstGeom prst="lin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8" name="文本框 27"/>
          <p:cNvSpPr txBox="1"/>
          <p:nvPr/>
        </p:nvSpPr>
        <p:spPr>
          <a:xfrm>
            <a:off x="2439602" y="4331784"/>
            <a:ext cx="76239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03</a:t>
            </a:r>
            <a:endParaRPr lang="zh-CN" alt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3463846" y="4204482"/>
            <a:ext cx="2221926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中文分词技术应用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  <a:p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6623644" y="4199817"/>
            <a:ext cx="1153163" cy="1200750"/>
            <a:chOff x="1937278" y="2386016"/>
            <a:chExt cx="2222839" cy="2314567"/>
          </a:xfrm>
        </p:grpSpPr>
        <p:sp>
          <p:nvSpPr>
            <p:cNvPr id="32" name="弧形 31"/>
            <p:cNvSpPr/>
            <p:nvPr/>
          </p:nvSpPr>
          <p:spPr>
            <a:xfrm>
              <a:off x="2132813" y="2472498"/>
              <a:ext cx="1913004" cy="1913004"/>
            </a:xfrm>
            <a:prstGeom prst="arc">
              <a:avLst>
                <a:gd name="adj1" fmla="val 21546105"/>
                <a:gd name="adj2" fmla="val 17427572"/>
              </a:avLst>
            </a:prstGeom>
            <a:noFill/>
            <a:ln w="6350">
              <a:solidFill>
                <a:schemeClr val="bg1"/>
              </a:solidFill>
              <a:headEnd type="oval"/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1937278" y="2386016"/>
              <a:ext cx="2222839" cy="2314567"/>
              <a:chOff x="2143343" y="2597323"/>
              <a:chExt cx="2222839" cy="2314567"/>
            </a:xfrm>
          </p:grpSpPr>
          <p:cxnSp>
            <p:nvCxnSpPr>
              <p:cNvPr id="34" name="直接连接符 33"/>
              <p:cNvCxnSpPr/>
              <p:nvPr/>
            </p:nvCxnSpPr>
            <p:spPr>
              <a:xfrm flipH="1">
                <a:off x="4046822" y="2597323"/>
                <a:ext cx="319360" cy="319360"/>
              </a:xfrm>
              <a:prstGeom prst="lin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5" name="直接连接符 34"/>
              <p:cNvCxnSpPr/>
              <p:nvPr/>
            </p:nvCxnSpPr>
            <p:spPr>
              <a:xfrm flipH="1">
                <a:off x="2143343" y="4376186"/>
                <a:ext cx="535704" cy="535704"/>
              </a:xfrm>
              <a:prstGeom prst="lin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6" name="直接连接符 35"/>
              <p:cNvCxnSpPr/>
              <p:nvPr/>
            </p:nvCxnSpPr>
            <p:spPr>
              <a:xfrm flipH="1">
                <a:off x="2647928" y="4521576"/>
                <a:ext cx="236222" cy="236222"/>
              </a:xfrm>
              <a:prstGeom prst="lin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37" name="文本框 36"/>
          <p:cNvSpPr txBox="1"/>
          <p:nvPr/>
        </p:nvSpPr>
        <p:spPr>
          <a:xfrm>
            <a:off x="6901556" y="4386952"/>
            <a:ext cx="76239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04</a:t>
            </a:r>
            <a:endParaRPr lang="zh-CN" alt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916910" y="4259650"/>
            <a:ext cx="2221926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文本分类技术应用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  <a:p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  <p:bldP spid="11" grpId="0"/>
      <p:bldP spid="19" grpId="0"/>
      <p:bldP spid="20" grpId="0"/>
      <p:bldP spid="28" grpId="0"/>
      <p:bldP spid="29" grpId="0"/>
      <p:bldP spid="37" grpId="0"/>
      <p:bldP spid="3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9570851" y="2240031"/>
            <a:ext cx="436428" cy="46251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879689" y="1993784"/>
            <a:ext cx="341207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  <a:sym typeface="+mn-lt"/>
              </a:rPr>
              <a:t>0 1</a:t>
            </a:r>
            <a:endParaRPr lang="zh-CN" altLang="en-US" sz="1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092738" y="3684365"/>
            <a:ext cx="15846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PART.</a:t>
            </a:r>
            <a:endParaRPr lang="zh-CN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ïŝľîdé"/>
          <p:cNvSpPr txBox="1"/>
          <p:nvPr/>
        </p:nvSpPr>
        <p:spPr>
          <a:xfrm>
            <a:off x="6799160" y="4522371"/>
            <a:ext cx="4459588" cy="1195083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en-US" altLang="zh-CN" sz="2000" dirty="0">
                <a:cs typeface="+mn-ea"/>
                <a:sym typeface="+mn-lt"/>
              </a:rPr>
              <a:t>语料库的</a:t>
            </a:r>
            <a:r>
              <a:rPr lang="zh-CN" altLang="en-US" sz="2000" dirty="0">
                <a:cs typeface="+mn-ea"/>
                <a:sym typeface="+mn-lt"/>
              </a:rPr>
              <a:t>收集</a:t>
            </a:r>
            <a:r>
              <a:rPr lang="en-US" altLang="zh-CN" sz="2000" dirty="0">
                <a:cs typeface="+mn-ea"/>
                <a:sym typeface="+mn-lt"/>
              </a:rPr>
              <a:t>与整理</a:t>
            </a:r>
            <a:endParaRPr lang="en-US" altLang="zh-CN" sz="2000" dirty="0">
              <a:cs typeface="+mn-ea"/>
              <a:sym typeface="+mn-lt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558800" y="782320"/>
            <a:ext cx="0" cy="16256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728170" y="751912"/>
            <a:ext cx="400110" cy="248374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FASHION</a:t>
            </a:r>
            <a:endParaRPr lang="zh-CN" alt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-6659293" y="-6892583"/>
            <a:ext cx="11971606" cy="11971606"/>
          </a:xfrm>
          <a:prstGeom prst="ellipse">
            <a:avLst/>
          </a:prstGeom>
          <a:noFill/>
          <a:ln w="127000">
            <a:solidFill>
              <a:srgbClr val="E3E3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179085" y="4430350"/>
            <a:ext cx="436428" cy="46251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2985563" y="3426284"/>
            <a:ext cx="436428" cy="46251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4573826" y="1363863"/>
            <a:ext cx="436428" cy="46251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329776" y="4566140"/>
            <a:ext cx="3965071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实验一</a:t>
            </a:r>
            <a:endParaRPr lang="zh-CN" altLang="en-US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10" grpId="0" animBg="1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îṣļiḋè"/>
          <p:cNvSpPr/>
          <p:nvPr/>
        </p:nvSpPr>
        <p:spPr>
          <a:xfrm>
            <a:off x="1099595" y="1541474"/>
            <a:ext cx="6216752" cy="45476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ïṡ1îḓé"/>
          <p:cNvSpPr/>
          <p:nvPr/>
        </p:nvSpPr>
        <p:spPr>
          <a:xfrm>
            <a:off x="6432560" y="2028106"/>
            <a:ext cx="4401345" cy="3575682"/>
          </a:xfrm>
          <a:prstGeom prst="rect">
            <a:avLst/>
          </a:prstGeom>
          <a:blipFill>
            <a:blip r:embed="rId1" cstate="screen"/>
            <a:stretch>
              <a:fillRect/>
            </a:stretch>
          </a:blipFill>
          <a:ln w="6350" cap="flat" cmpd="sng" algn="ctr">
            <a:noFill/>
            <a:prstDash val="solid"/>
            <a:miter lim="800000"/>
          </a:ln>
          <a:effectLst>
            <a:outerShdw sx="102000" sy="102000" algn="ctr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22" name="íşḷíḑê"/>
          <p:cNvSpPr/>
          <p:nvPr/>
        </p:nvSpPr>
        <p:spPr>
          <a:xfrm>
            <a:off x="1640185" y="2237163"/>
            <a:ext cx="493861" cy="493859"/>
          </a:xfrm>
          <a:prstGeom prst="ellipse">
            <a:avLst/>
          </a:prstGeom>
          <a:solidFill>
            <a:srgbClr val="00000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23" name="iṣḷiḋê"/>
          <p:cNvGrpSpPr/>
          <p:nvPr/>
        </p:nvGrpSpPr>
        <p:grpSpPr>
          <a:xfrm>
            <a:off x="2321573" y="2125243"/>
            <a:ext cx="2382205" cy="800121"/>
            <a:chOff x="673099" y="2367735"/>
            <a:chExt cx="3089003" cy="967648"/>
          </a:xfrm>
        </p:grpSpPr>
        <p:sp>
          <p:nvSpPr>
            <p:cNvPr id="25" name="ïşľîḑé"/>
            <p:cNvSpPr txBox="1"/>
            <p:nvPr/>
          </p:nvSpPr>
          <p:spPr>
            <a:xfrm flipH="1">
              <a:off x="673099" y="2801721"/>
              <a:ext cx="3089002" cy="53366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dirty="0">
                  <a:cs typeface="+mn-ea"/>
                  <a:sym typeface="+mn-lt"/>
                </a:rPr>
                <a:t>读取并处理语料库</a:t>
              </a:r>
              <a:endParaRPr lang="en-US" altLang="zh-CN" dirty="0">
                <a:cs typeface="+mn-ea"/>
                <a:sym typeface="+mn-lt"/>
              </a:endParaRPr>
            </a:p>
          </p:txBody>
        </p:sp>
        <p:sp>
          <p:nvSpPr>
            <p:cNvPr id="26" name="iṩļiḑè"/>
            <p:cNvSpPr/>
            <p:nvPr/>
          </p:nvSpPr>
          <p:spPr>
            <a:xfrm flipH="1">
              <a:off x="673100" y="2367735"/>
              <a:ext cx="3089002" cy="433985"/>
            </a:xfrm>
            <a:prstGeom prst="rect">
              <a:avLst/>
            </a:prstGeom>
            <a:noFill/>
          </p:spPr>
          <p:txBody>
            <a:bodyPr wrap="square" lIns="91440" tIns="45720" rIns="91440" bIns="45720" anchor="b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defTabSz="914400">
                <a:spcBef>
                  <a:spcPct val="0"/>
                </a:spcBef>
                <a:defRPr/>
              </a:pPr>
              <a:r>
                <a:rPr lang="zh-CN" altLang="en-US" sz="2300" dirty="0">
                  <a:cs typeface="+mn-ea"/>
                  <a:sym typeface="+mn-lt"/>
                </a:rPr>
                <a:t>步骤一</a:t>
              </a:r>
              <a:endParaRPr lang="zh-CN" altLang="en-US" sz="2300" dirty="0">
                <a:cs typeface="+mn-ea"/>
                <a:sym typeface="+mn-lt"/>
              </a:endParaRPr>
            </a:p>
          </p:txBody>
        </p:sp>
      </p:grpSp>
      <p:sp>
        <p:nvSpPr>
          <p:cNvPr id="24" name="isļïďê"/>
          <p:cNvSpPr/>
          <p:nvPr/>
        </p:nvSpPr>
        <p:spPr bwMode="auto">
          <a:xfrm>
            <a:off x="1778984" y="2375096"/>
            <a:ext cx="218297" cy="217993"/>
          </a:xfrm>
          <a:custGeom>
            <a:avLst/>
            <a:gdLst>
              <a:gd name="connsiteX0" fmla="*/ 283444 w 606933"/>
              <a:gd name="connsiteY0" fmla="*/ 426569 h 606087"/>
              <a:gd name="connsiteX1" fmla="*/ 283444 w 606933"/>
              <a:gd name="connsiteY1" fmla="*/ 512781 h 606087"/>
              <a:gd name="connsiteX2" fmla="*/ 323459 w 606933"/>
              <a:gd name="connsiteY2" fmla="*/ 512781 h 606087"/>
              <a:gd name="connsiteX3" fmla="*/ 323459 w 606933"/>
              <a:gd name="connsiteY3" fmla="*/ 426569 h 606087"/>
              <a:gd name="connsiteX4" fmla="*/ 499111 w 606933"/>
              <a:gd name="connsiteY4" fmla="*/ 426559 h 606087"/>
              <a:gd name="connsiteX5" fmla="*/ 499111 w 606933"/>
              <a:gd name="connsiteY5" fmla="*/ 512777 h 606087"/>
              <a:gd name="connsiteX6" fmla="*/ 539119 w 606933"/>
              <a:gd name="connsiteY6" fmla="*/ 512777 h 606087"/>
              <a:gd name="connsiteX7" fmla="*/ 539119 w 606933"/>
              <a:gd name="connsiteY7" fmla="*/ 426559 h 606087"/>
              <a:gd name="connsiteX8" fmla="*/ 67841 w 606933"/>
              <a:gd name="connsiteY8" fmla="*/ 426559 h 606087"/>
              <a:gd name="connsiteX9" fmla="*/ 67841 w 606933"/>
              <a:gd name="connsiteY9" fmla="*/ 512777 h 606087"/>
              <a:gd name="connsiteX10" fmla="*/ 107866 w 606933"/>
              <a:gd name="connsiteY10" fmla="*/ 512777 h 606087"/>
              <a:gd name="connsiteX11" fmla="*/ 107866 w 606933"/>
              <a:gd name="connsiteY11" fmla="*/ 426559 h 606087"/>
              <a:gd name="connsiteX12" fmla="*/ 283444 w 606933"/>
              <a:gd name="connsiteY12" fmla="*/ 286410 h 606087"/>
              <a:gd name="connsiteX13" fmla="*/ 283444 w 606933"/>
              <a:gd name="connsiteY13" fmla="*/ 372623 h 606087"/>
              <a:gd name="connsiteX14" fmla="*/ 323459 w 606933"/>
              <a:gd name="connsiteY14" fmla="*/ 372623 h 606087"/>
              <a:gd name="connsiteX15" fmla="*/ 323459 w 606933"/>
              <a:gd name="connsiteY15" fmla="*/ 286410 h 606087"/>
              <a:gd name="connsiteX16" fmla="*/ 499111 w 606933"/>
              <a:gd name="connsiteY16" fmla="*/ 286394 h 606087"/>
              <a:gd name="connsiteX17" fmla="*/ 499111 w 606933"/>
              <a:gd name="connsiteY17" fmla="*/ 372611 h 606087"/>
              <a:gd name="connsiteX18" fmla="*/ 539119 w 606933"/>
              <a:gd name="connsiteY18" fmla="*/ 372611 h 606087"/>
              <a:gd name="connsiteX19" fmla="*/ 539119 w 606933"/>
              <a:gd name="connsiteY19" fmla="*/ 286394 h 606087"/>
              <a:gd name="connsiteX20" fmla="*/ 67841 w 606933"/>
              <a:gd name="connsiteY20" fmla="*/ 286394 h 606087"/>
              <a:gd name="connsiteX21" fmla="*/ 67841 w 606933"/>
              <a:gd name="connsiteY21" fmla="*/ 372611 h 606087"/>
              <a:gd name="connsiteX22" fmla="*/ 107866 w 606933"/>
              <a:gd name="connsiteY22" fmla="*/ 372611 h 606087"/>
              <a:gd name="connsiteX23" fmla="*/ 107866 w 606933"/>
              <a:gd name="connsiteY23" fmla="*/ 286394 h 606087"/>
              <a:gd name="connsiteX24" fmla="*/ 283444 w 606933"/>
              <a:gd name="connsiteY24" fmla="*/ 146252 h 606087"/>
              <a:gd name="connsiteX25" fmla="*/ 283444 w 606933"/>
              <a:gd name="connsiteY25" fmla="*/ 232465 h 606087"/>
              <a:gd name="connsiteX26" fmla="*/ 323459 w 606933"/>
              <a:gd name="connsiteY26" fmla="*/ 232465 h 606087"/>
              <a:gd name="connsiteX27" fmla="*/ 323459 w 606933"/>
              <a:gd name="connsiteY27" fmla="*/ 146252 h 606087"/>
              <a:gd name="connsiteX28" fmla="*/ 519115 w 606933"/>
              <a:gd name="connsiteY28" fmla="*/ 145929 h 606087"/>
              <a:gd name="connsiteX29" fmla="*/ 606933 w 606933"/>
              <a:gd name="connsiteY29" fmla="*/ 232446 h 606087"/>
              <a:gd name="connsiteX30" fmla="*/ 606933 w 606933"/>
              <a:gd name="connsiteY30" fmla="*/ 606087 h 606087"/>
              <a:gd name="connsiteX31" fmla="*/ 431296 w 606933"/>
              <a:gd name="connsiteY31" fmla="*/ 606087 h 606087"/>
              <a:gd name="connsiteX32" fmla="*/ 431296 w 606933"/>
              <a:gd name="connsiteY32" fmla="*/ 232446 h 606087"/>
              <a:gd name="connsiteX33" fmla="*/ 87854 w 606933"/>
              <a:gd name="connsiteY33" fmla="*/ 145929 h 606087"/>
              <a:gd name="connsiteX34" fmla="*/ 175708 w 606933"/>
              <a:gd name="connsiteY34" fmla="*/ 232446 h 606087"/>
              <a:gd name="connsiteX35" fmla="*/ 175708 w 606933"/>
              <a:gd name="connsiteY35" fmla="*/ 606087 h 606087"/>
              <a:gd name="connsiteX36" fmla="*/ 0 w 606933"/>
              <a:gd name="connsiteY36" fmla="*/ 606087 h 606087"/>
              <a:gd name="connsiteX37" fmla="*/ 0 w 606933"/>
              <a:gd name="connsiteY37" fmla="*/ 232446 h 606087"/>
              <a:gd name="connsiteX38" fmla="*/ 306953 w 606933"/>
              <a:gd name="connsiteY38" fmla="*/ 0 h 606087"/>
              <a:gd name="connsiteX39" fmla="*/ 359973 w 606933"/>
              <a:gd name="connsiteY39" fmla="*/ 53046 h 606087"/>
              <a:gd name="connsiteX40" fmla="*/ 391285 w 606933"/>
              <a:gd name="connsiteY40" fmla="*/ 53046 h 606087"/>
              <a:gd name="connsiteX41" fmla="*/ 391285 w 606933"/>
              <a:gd name="connsiteY41" fmla="*/ 606087 h 606087"/>
              <a:gd name="connsiteX42" fmla="*/ 215718 w 606933"/>
              <a:gd name="connsiteY42" fmla="*/ 606087 h 606087"/>
              <a:gd name="connsiteX43" fmla="*/ 215718 w 606933"/>
              <a:gd name="connsiteY43" fmla="*/ 53046 h 606087"/>
              <a:gd name="connsiteX44" fmla="*/ 253832 w 606933"/>
              <a:gd name="connsiteY44" fmla="*/ 53046 h 606087"/>
              <a:gd name="connsiteX45" fmla="*/ 306953 w 606933"/>
              <a:gd name="connsiteY45" fmla="*/ 0 h 606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606933" h="606087">
                <a:moveTo>
                  <a:pt x="283444" y="426569"/>
                </a:moveTo>
                <a:lnTo>
                  <a:pt x="283444" y="512781"/>
                </a:lnTo>
                <a:lnTo>
                  <a:pt x="323459" y="512781"/>
                </a:lnTo>
                <a:lnTo>
                  <a:pt x="323459" y="426569"/>
                </a:lnTo>
                <a:close/>
                <a:moveTo>
                  <a:pt x="499111" y="426559"/>
                </a:moveTo>
                <a:lnTo>
                  <a:pt x="499111" y="512777"/>
                </a:lnTo>
                <a:lnTo>
                  <a:pt x="539119" y="512777"/>
                </a:lnTo>
                <a:lnTo>
                  <a:pt x="539119" y="426559"/>
                </a:lnTo>
                <a:close/>
                <a:moveTo>
                  <a:pt x="67841" y="426559"/>
                </a:moveTo>
                <a:lnTo>
                  <a:pt x="67841" y="512777"/>
                </a:lnTo>
                <a:lnTo>
                  <a:pt x="107866" y="512777"/>
                </a:lnTo>
                <a:lnTo>
                  <a:pt x="107866" y="426559"/>
                </a:lnTo>
                <a:close/>
                <a:moveTo>
                  <a:pt x="283444" y="286410"/>
                </a:moveTo>
                <a:lnTo>
                  <a:pt x="283444" y="372623"/>
                </a:lnTo>
                <a:lnTo>
                  <a:pt x="323459" y="372623"/>
                </a:lnTo>
                <a:lnTo>
                  <a:pt x="323459" y="286410"/>
                </a:lnTo>
                <a:close/>
                <a:moveTo>
                  <a:pt x="499111" y="286394"/>
                </a:moveTo>
                <a:lnTo>
                  <a:pt x="499111" y="372611"/>
                </a:lnTo>
                <a:lnTo>
                  <a:pt x="539119" y="372611"/>
                </a:lnTo>
                <a:lnTo>
                  <a:pt x="539119" y="286394"/>
                </a:lnTo>
                <a:close/>
                <a:moveTo>
                  <a:pt x="67841" y="286394"/>
                </a:moveTo>
                <a:lnTo>
                  <a:pt x="67841" y="372611"/>
                </a:lnTo>
                <a:lnTo>
                  <a:pt x="107866" y="372611"/>
                </a:lnTo>
                <a:lnTo>
                  <a:pt x="107866" y="286394"/>
                </a:lnTo>
                <a:close/>
                <a:moveTo>
                  <a:pt x="283444" y="146252"/>
                </a:moveTo>
                <a:lnTo>
                  <a:pt x="283444" y="232465"/>
                </a:lnTo>
                <a:lnTo>
                  <a:pt x="323459" y="232465"/>
                </a:lnTo>
                <a:lnTo>
                  <a:pt x="323459" y="146252"/>
                </a:lnTo>
                <a:close/>
                <a:moveTo>
                  <a:pt x="519115" y="145929"/>
                </a:moveTo>
                <a:lnTo>
                  <a:pt x="606933" y="232446"/>
                </a:lnTo>
                <a:lnTo>
                  <a:pt x="606933" y="606087"/>
                </a:lnTo>
                <a:lnTo>
                  <a:pt x="431296" y="606087"/>
                </a:lnTo>
                <a:lnTo>
                  <a:pt x="431296" y="232446"/>
                </a:lnTo>
                <a:close/>
                <a:moveTo>
                  <a:pt x="87854" y="145929"/>
                </a:moveTo>
                <a:lnTo>
                  <a:pt x="175708" y="232446"/>
                </a:lnTo>
                <a:lnTo>
                  <a:pt x="175708" y="606087"/>
                </a:lnTo>
                <a:lnTo>
                  <a:pt x="0" y="606087"/>
                </a:lnTo>
                <a:lnTo>
                  <a:pt x="0" y="232446"/>
                </a:lnTo>
                <a:close/>
                <a:moveTo>
                  <a:pt x="306953" y="0"/>
                </a:moveTo>
                <a:cubicBezTo>
                  <a:pt x="336264" y="0"/>
                  <a:pt x="359973" y="23776"/>
                  <a:pt x="359973" y="53046"/>
                </a:cubicBezTo>
                <a:lnTo>
                  <a:pt x="391285" y="53046"/>
                </a:lnTo>
                <a:lnTo>
                  <a:pt x="391285" y="606087"/>
                </a:lnTo>
                <a:lnTo>
                  <a:pt x="215718" y="606087"/>
                </a:lnTo>
                <a:lnTo>
                  <a:pt x="215718" y="53046"/>
                </a:lnTo>
                <a:lnTo>
                  <a:pt x="253832" y="53046"/>
                </a:lnTo>
                <a:cubicBezTo>
                  <a:pt x="253832" y="23776"/>
                  <a:pt x="277641" y="0"/>
                  <a:pt x="30695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 fontScale="775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id-ID" sz="1350" dirty="0">
              <a:cs typeface="+mn-ea"/>
              <a:sym typeface="+mn-lt"/>
            </a:endParaRPr>
          </a:p>
        </p:txBody>
      </p:sp>
      <p:sp>
        <p:nvSpPr>
          <p:cNvPr id="17" name="ïsľíḋé"/>
          <p:cNvSpPr/>
          <p:nvPr/>
        </p:nvSpPr>
        <p:spPr>
          <a:xfrm>
            <a:off x="1640185" y="3435922"/>
            <a:ext cx="493861" cy="493859"/>
          </a:xfrm>
          <a:prstGeom prst="ellipse">
            <a:avLst/>
          </a:prstGeom>
          <a:solidFill>
            <a:srgbClr val="00000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18" name="ísļîḋè"/>
          <p:cNvGrpSpPr/>
          <p:nvPr/>
        </p:nvGrpSpPr>
        <p:grpSpPr>
          <a:xfrm>
            <a:off x="2321560" y="3324225"/>
            <a:ext cx="3789045" cy="800100"/>
            <a:chOff x="673099" y="2367735"/>
            <a:chExt cx="3089003" cy="967648"/>
          </a:xfrm>
        </p:grpSpPr>
        <p:sp>
          <p:nvSpPr>
            <p:cNvPr id="20" name="îṧḻïḑè"/>
            <p:cNvSpPr txBox="1"/>
            <p:nvPr/>
          </p:nvSpPr>
          <p:spPr>
            <a:xfrm flipH="1">
              <a:off x="673099" y="2801721"/>
              <a:ext cx="3089002" cy="53366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700" dirty="0">
                  <a:cs typeface="+mn-ea"/>
                  <a:sym typeface="+mn-lt"/>
                </a:rPr>
                <a:t>统计句子一元文法和二元文法词频</a:t>
              </a:r>
              <a:endParaRPr lang="en-US" altLang="zh-CN" sz="1700" dirty="0">
                <a:cs typeface="+mn-ea"/>
                <a:sym typeface="+mn-lt"/>
              </a:endParaRPr>
            </a:p>
          </p:txBody>
        </p:sp>
        <p:sp>
          <p:nvSpPr>
            <p:cNvPr id="21" name="is1îdè"/>
            <p:cNvSpPr/>
            <p:nvPr/>
          </p:nvSpPr>
          <p:spPr>
            <a:xfrm flipH="1">
              <a:off x="673100" y="2367735"/>
              <a:ext cx="3089002" cy="433985"/>
            </a:xfrm>
            <a:prstGeom prst="rect">
              <a:avLst/>
            </a:prstGeom>
            <a:noFill/>
          </p:spPr>
          <p:txBody>
            <a:bodyPr wrap="square" lIns="91440" tIns="45720" rIns="91440" bIns="45720" anchor="b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defTabSz="914400">
                <a:spcBef>
                  <a:spcPct val="0"/>
                </a:spcBef>
                <a:defRPr/>
              </a:pPr>
              <a:r>
                <a:rPr lang="zh-CN" altLang="en-US" sz="2400" dirty="0">
                  <a:cs typeface="+mn-ea"/>
                  <a:sym typeface="+mn-lt"/>
                </a:rPr>
                <a:t>步骤二</a:t>
              </a:r>
              <a:endParaRPr lang="zh-CN" altLang="en-US" sz="2400" dirty="0">
                <a:cs typeface="+mn-ea"/>
                <a:sym typeface="+mn-lt"/>
              </a:endParaRPr>
            </a:p>
          </p:txBody>
        </p:sp>
      </p:grpSp>
      <p:sp>
        <p:nvSpPr>
          <p:cNvPr id="19" name="ïsḷíḍe"/>
          <p:cNvSpPr/>
          <p:nvPr/>
        </p:nvSpPr>
        <p:spPr bwMode="auto">
          <a:xfrm>
            <a:off x="1778984" y="3573855"/>
            <a:ext cx="218297" cy="217993"/>
          </a:xfrm>
          <a:custGeom>
            <a:avLst/>
            <a:gdLst>
              <a:gd name="connsiteX0" fmla="*/ 283444 w 606933"/>
              <a:gd name="connsiteY0" fmla="*/ 426569 h 606087"/>
              <a:gd name="connsiteX1" fmla="*/ 283444 w 606933"/>
              <a:gd name="connsiteY1" fmla="*/ 512781 h 606087"/>
              <a:gd name="connsiteX2" fmla="*/ 323459 w 606933"/>
              <a:gd name="connsiteY2" fmla="*/ 512781 h 606087"/>
              <a:gd name="connsiteX3" fmla="*/ 323459 w 606933"/>
              <a:gd name="connsiteY3" fmla="*/ 426569 h 606087"/>
              <a:gd name="connsiteX4" fmla="*/ 499111 w 606933"/>
              <a:gd name="connsiteY4" fmla="*/ 426559 h 606087"/>
              <a:gd name="connsiteX5" fmla="*/ 499111 w 606933"/>
              <a:gd name="connsiteY5" fmla="*/ 512777 h 606087"/>
              <a:gd name="connsiteX6" fmla="*/ 539119 w 606933"/>
              <a:gd name="connsiteY6" fmla="*/ 512777 h 606087"/>
              <a:gd name="connsiteX7" fmla="*/ 539119 w 606933"/>
              <a:gd name="connsiteY7" fmla="*/ 426559 h 606087"/>
              <a:gd name="connsiteX8" fmla="*/ 67841 w 606933"/>
              <a:gd name="connsiteY8" fmla="*/ 426559 h 606087"/>
              <a:gd name="connsiteX9" fmla="*/ 67841 w 606933"/>
              <a:gd name="connsiteY9" fmla="*/ 512777 h 606087"/>
              <a:gd name="connsiteX10" fmla="*/ 107866 w 606933"/>
              <a:gd name="connsiteY10" fmla="*/ 512777 h 606087"/>
              <a:gd name="connsiteX11" fmla="*/ 107866 w 606933"/>
              <a:gd name="connsiteY11" fmla="*/ 426559 h 606087"/>
              <a:gd name="connsiteX12" fmla="*/ 283444 w 606933"/>
              <a:gd name="connsiteY12" fmla="*/ 286410 h 606087"/>
              <a:gd name="connsiteX13" fmla="*/ 283444 w 606933"/>
              <a:gd name="connsiteY13" fmla="*/ 372623 h 606087"/>
              <a:gd name="connsiteX14" fmla="*/ 323459 w 606933"/>
              <a:gd name="connsiteY14" fmla="*/ 372623 h 606087"/>
              <a:gd name="connsiteX15" fmla="*/ 323459 w 606933"/>
              <a:gd name="connsiteY15" fmla="*/ 286410 h 606087"/>
              <a:gd name="connsiteX16" fmla="*/ 499111 w 606933"/>
              <a:gd name="connsiteY16" fmla="*/ 286394 h 606087"/>
              <a:gd name="connsiteX17" fmla="*/ 499111 w 606933"/>
              <a:gd name="connsiteY17" fmla="*/ 372611 h 606087"/>
              <a:gd name="connsiteX18" fmla="*/ 539119 w 606933"/>
              <a:gd name="connsiteY18" fmla="*/ 372611 h 606087"/>
              <a:gd name="connsiteX19" fmla="*/ 539119 w 606933"/>
              <a:gd name="connsiteY19" fmla="*/ 286394 h 606087"/>
              <a:gd name="connsiteX20" fmla="*/ 67841 w 606933"/>
              <a:gd name="connsiteY20" fmla="*/ 286394 h 606087"/>
              <a:gd name="connsiteX21" fmla="*/ 67841 w 606933"/>
              <a:gd name="connsiteY21" fmla="*/ 372611 h 606087"/>
              <a:gd name="connsiteX22" fmla="*/ 107866 w 606933"/>
              <a:gd name="connsiteY22" fmla="*/ 372611 h 606087"/>
              <a:gd name="connsiteX23" fmla="*/ 107866 w 606933"/>
              <a:gd name="connsiteY23" fmla="*/ 286394 h 606087"/>
              <a:gd name="connsiteX24" fmla="*/ 283444 w 606933"/>
              <a:gd name="connsiteY24" fmla="*/ 146252 h 606087"/>
              <a:gd name="connsiteX25" fmla="*/ 283444 w 606933"/>
              <a:gd name="connsiteY25" fmla="*/ 232465 h 606087"/>
              <a:gd name="connsiteX26" fmla="*/ 323459 w 606933"/>
              <a:gd name="connsiteY26" fmla="*/ 232465 h 606087"/>
              <a:gd name="connsiteX27" fmla="*/ 323459 w 606933"/>
              <a:gd name="connsiteY27" fmla="*/ 146252 h 606087"/>
              <a:gd name="connsiteX28" fmla="*/ 519115 w 606933"/>
              <a:gd name="connsiteY28" fmla="*/ 145929 h 606087"/>
              <a:gd name="connsiteX29" fmla="*/ 606933 w 606933"/>
              <a:gd name="connsiteY29" fmla="*/ 232446 h 606087"/>
              <a:gd name="connsiteX30" fmla="*/ 606933 w 606933"/>
              <a:gd name="connsiteY30" fmla="*/ 606087 h 606087"/>
              <a:gd name="connsiteX31" fmla="*/ 431296 w 606933"/>
              <a:gd name="connsiteY31" fmla="*/ 606087 h 606087"/>
              <a:gd name="connsiteX32" fmla="*/ 431296 w 606933"/>
              <a:gd name="connsiteY32" fmla="*/ 232446 h 606087"/>
              <a:gd name="connsiteX33" fmla="*/ 87854 w 606933"/>
              <a:gd name="connsiteY33" fmla="*/ 145929 h 606087"/>
              <a:gd name="connsiteX34" fmla="*/ 175708 w 606933"/>
              <a:gd name="connsiteY34" fmla="*/ 232446 h 606087"/>
              <a:gd name="connsiteX35" fmla="*/ 175708 w 606933"/>
              <a:gd name="connsiteY35" fmla="*/ 606087 h 606087"/>
              <a:gd name="connsiteX36" fmla="*/ 0 w 606933"/>
              <a:gd name="connsiteY36" fmla="*/ 606087 h 606087"/>
              <a:gd name="connsiteX37" fmla="*/ 0 w 606933"/>
              <a:gd name="connsiteY37" fmla="*/ 232446 h 606087"/>
              <a:gd name="connsiteX38" fmla="*/ 306953 w 606933"/>
              <a:gd name="connsiteY38" fmla="*/ 0 h 606087"/>
              <a:gd name="connsiteX39" fmla="*/ 359973 w 606933"/>
              <a:gd name="connsiteY39" fmla="*/ 53046 h 606087"/>
              <a:gd name="connsiteX40" fmla="*/ 391285 w 606933"/>
              <a:gd name="connsiteY40" fmla="*/ 53046 h 606087"/>
              <a:gd name="connsiteX41" fmla="*/ 391285 w 606933"/>
              <a:gd name="connsiteY41" fmla="*/ 606087 h 606087"/>
              <a:gd name="connsiteX42" fmla="*/ 215718 w 606933"/>
              <a:gd name="connsiteY42" fmla="*/ 606087 h 606087"/>
              <a:gd name="connsiteX43" fmla="*/ 215718 w 606933"/>
              <a:gd name="connsiteY43" fmla="*/ 53046 h 606087"/>
              <a:gd name="connsiteX44" fmla="*/ 253832 w 606933"/>
              <a:gd name="connsiteY44" fmla="*/ 53046 h 606087"/>
              <a:gd name="connsiteX45" fmla="*/ 306953 w 606933"/>
              <a:gd name="connsiteY45" fmla="*/ 0 h 606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606933" h="606087">
                <a:moveTo>
                  <a:pt x="283444" y="426569"/>
                </a:moveTo>
                <a:lnTo>
                  <a:pt x="283444" y="512781"/>
                </a:lnTo>
                <a:lnTo>
                  <a:pt x="323459" y="512781"/>
                </a:lnTo>
                <a:lnTo>
                  <a:pt x="323459" y="426569"/>
                </a:lnTo>
                <a:close/>
                <a:moveTo>
                  <a:pt x="499111" y="426559"/>
                </a:moveTo>
                <a:lnTo>
                  <a:pt x="499111" y="512777"/>
                </a:lnTo>
                <a:lnTo>
                  <a:pt x="539119" y="512777"/>
                </a:lnTo>
                <a:lnTo>
                  <a:pt x="539119" y="426559"/>
                </a:lnTo>
                <a:close/>
                <a:moveTo>
                  <a:pt x="67841" y="426559"/>
                </a:moveTo>
                <a:lnTo>
                  <a:pt x="67841" y="512777"/>
                </a:lnTo>
                <a:lnTo>
                  <a:pt x="107866" y="512777"/>
                </a:lnTo>
                <a:lnTo>
                  <a:pt x="107866" y="426559"/>
                </a:lnTo>
                <a:close/>
                <a:moveTo>
                  <a:pt x="283444" y="286410"/>
                </a:moveTo>
                <a:lnTo>
                  <a:pt x="283444" y="372623"/>
                </a:lnTo>
                <a:lnTo>
                  <a:pt x="323459" y="372623"/>
                </a:lnTo>
                <a:lnTo>
                  <a:pt x="323459" y="286410"/>
                </a:lnTo>
                <a:close/>
                <a:moveTo>
                  <a:pt x="499111" y="286394"/>
                </a:moveTo>
                <a:lnTo>
                  <a:pt x="499111" y="372611"/>
                </a:lnTo>
                <a:lnTo>
                  <a:pt x="539119" y="372611"/>
                </a:lnTo>
                <a:lnTo>
                  <a:pt x="539119" y="286394"/>
                </a:lnTo>
                <a:close/>
                <a:moveTo>
                  <a:pt x="67841" y="286394"/>
                </a:moveTo>
                <a:lnTo>
                  <a:pt x="67841" y="372611"/>
                </a:lnTo>
                <a:lnTo>
                  <a:pt x="107866" y="372611"/>
                </a:lnTo>
                <a:lnTo>
                  <a:pt x="107866" y="286394"/>
                </a:lnTo>
                <a:close/>
                <a:moveTo>
                  <a:pt x="283444" y="146252"/>
                </a:moveTo>
                <a:lnTo>
                  <a:pt x="283444" y="232465"/>
                </a:lnTo>
                <a:lnTo>
                  <a:pt x="323459" y="232465"/>
                </a:lnTo>
                <a:lnTo>
                  <a:pt x="323459" y="146252"/>
                </a:lnTo>
                <a:close/>
                <a:moveTo>
                  <a:pt x="519115" y="145929"/>
                </a:moveTo>
                <a:lnTo>
                  <a:pt x="606933" y="232446"/>
                </a:lnTo>
                <a:lnTo>
                  <a:pt x="606933" y="606087"/>
                </a:lnTo>
                <a:lnTo>
                  <a:pt x="431296" y="606087"/>
                </a:lnTo>
                <a:lnTo>
                  <a:pt x="431296" y="232446"/>
                </a:lnTo>
                <a:close/>
                <a:moveTo>
                  <a:pt x="87854" y="145929"/>
                </a:moveTo>
                <a:lnTo>
                  <a:pt x="175708" y="232446"/>
                </a:lnTo>
                <a:lnTo>
                  <a:pt x="175708" y="606087"/>
                </a:lnTo>
                <a:lnTo>
                  <a:pt x="0" y="606087"/>
                </a:lnTo>
                <a:lnTo>
                  <a:pt x="0" y="232446"/>
                </a:lnTo>
                <a:close/>
                <a:moveTo>
                  <a:pt x="306953" y="0"/>
                </a:moveTo>
                <a:cubicBezTo>
                  <a:pt x="336264" y="0"/>
                  <a:pt x="359973" y="23776"/>
                  <a:pt x="359973" y="53046"/>
                </a:cubicBezTo>
                <a:lnTo>
                  <a:pt x="391285" y="53046"/>
                </a:lnTo>
                <a:lnTo>
                  <a:pt x="391285" y="606087"/>
                </a:lnTo>
                <a:lnTo>
                  <a:pt x="215718" y="606087"/>
                </a:lnTo>
                <a:lnTo>
                  <a:pt x="215718" y="53046"/>
                </a:lnTo>
                <a:lnTo>
                  <a:pt x="253832" y="53046"/>
                </a:lnTo>
                <a:cubicBezTo>
                  <a:pt x="253832" y="23776"/>
                  <a:pt x="277641" y="0"/>
                  <a:pt x="30695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 fontScale="775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id-ID" sz="1350" dirty="0">
              <a:cs typeface="+mn-ea"/>
              <a:sym typeface="+mn-lt"/>
            </a:endParaRPr>
          </a:p>
        </p:txBody>
      </p:sp>
      <p:sp>
        <p:nvSpPr>
          <p:cNvPr id="12" name="iś1îdê"/>
          <p:cNvSpPr/>
          <p:nvPr/>
        </p:nvSpPr>
        <p:spPr>
          <a:xfrm>
            <a:off x="1640185" y="4634681"/>
            <a:ext cx="493861" cy="493859"/>
          </a:xfrm>
          <a:prstGeom prst="ellipse">
            <a:avLst/>
          </a:prstGeom>
          <a:solidFill>
            <a:srgbClr val="00000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13" name="íşlîḍê"/>
          <p:cNvGrpSpPr/>
          <p:nvPr/>
        </p:nvGrpSpPr>
        <p:grpSpPr>
          <a:xfrm>
            <a:off x="2321560" y="4522470"/>
            <a:ext cx="3909060" cy="800100"/>
            <a:chOff x="673099" y="2367735"/>
            <a:chExt cx="3089003" cy="967648"/>
          </a:xfrm>
        </p:grpSpPr>
        <p:sp>
          <p:nvSpPr>
            <p:cNvPr id="15" name="îŝḻïḍè"/>
            <p:cNvSpPr txBox="1"/>
            <p:nvPr/>
          </p:nvSpPr>
          <p:spPr>
            <a:xfrm flipH="1">
              <a:off x="673099" y="2801721"/>
              <a:ext cx="3089002" cy="53366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dirty="0">
                  <a:cs typeface="+mn-ea"/>
                  <a:sym typeface="+mn-lt"/>
                </a:rPr>
                <a:t>按照词频对统计的数据进行排序</a:t>
              </a:r>
              <a:r>
                <a:rPr lang="zh-CN" altLang="en-US" dirty="0">
                  <a:cs typeface="+mn-ea"/>
                  <a:sym typeface="+mn-lt"/>
                </a:rPr>
                <a:t>并生成词典</a:t>
              </a:r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6" name="íṥḷîdê"/>
            <p:cNvSpPr/>
            <p:nvPr/>
          </p:nvSpPr>
          <p:spPr>
            <a:xfrm flipH="1">
              <a:off x="673100" y="2367735"/>
              <a:ext cx="3089002" cy="433985"/>
            </a:xfrm>
            <a:prstGeom prst="rect">
              <a:avLst/>
            </a:prstGeom>
            <a:noFill/>
          </p:spPr>
          <p:txBody>
            <a:bodyPr wrap="square" lIns="91440" tIns="45720" rIns="91440" bIns="45720" anchor="b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defTabSz="914400">
                <a:spcBef>
                  <a:spcPct val="0"/>
                </a:spcBef>
                <a:defRPr/>
              </a:pPr>
              <a:r>
                <a:rPr lang="zh-CN" altLang="en-US" sz="2300" dirty="0">
                  <a:cs typeface="+mn-ea"/>
                  <a:sym typeface="+mn-lt"/>
                </a:rPr>
                <a:t>步骤三</a:t>
              </a:r>
              <a:endParaRPr lang="zh-CN" altLang="en-US" sz="2300" dirty="0">
                <a:cs typeface="+mn-ea"/>
                <a:sym typeface="+mn-lt"/>
              </a:endParaRPr>
            </a:p>
          </p:txBody>
        </p:sp>
      </p:grpSp>
      <p:sp>
        <p:nvSpPr>
          <p:cNvPr id="14" name="ïṡḻiďè"/>
          <p:cNvSpPr/>
          <p:nvPr/>
        </p:nvSpPr>
        <p:spPr bwMode="auto">
          <a:xfrm>
            <a:off x="1778984" y="4772614"/>
            <a:ext cx="218297" cy="217993"/>
          </a:xfrm>
          <a:custGeom>
            <a:avLst/>
            <a:gdLst>
              <a:gd name="connsiteX0" fmla="*/ 283444 w 606933"/>
              <a:gd name="connsiteY0" fmla="*/ 426569 h 606087"/>
              <a:gd name="connsiteX1" fmla="*/ 283444 w 606933"/>
              <a:gd name="connsiteY1" fmla="*/ 512781 h 606087"/>
              <a:gd name="connsiteX2" fmla="*/ 323459 w 606933"/>
              <a:gd name="connsiteY2" fmla="*/ 512781 h 606087"/>
              <a:gd name="connsiteX3" fmla="*/ 323459 w 606933"/>
              <a:gd name="connsiteY3" fmla="*/ 426569 h 606087"/>
              <a:gd name="connsiteX4" fmla="*/ 499111 w 606933"/>
              <a:gd name="connsiteY4" fmla="*/ 426559 h 606087"/>
              <a:gd name="connsiteX5" fmla="*/ 499111 w 606933"/>
              <a:gd name="connsiteY5" fmla="*/ 512777 h 606087"/>
              <a:gd name="connsiteX6" fmla="*/ 539119 w 606933"/>
              <a:gd name="connsiteY6" fmla="*/ 512777 h 606087"/>
              <a:gd name="connsiteX7" fmla="*/ 539119 w 606933"/>
              <a:gd name="connsiteY7" fmla="*/ 426559 h 606087"/>
              <a:gd name="connsiteX8" fmla="*/ 67841 w 606933"/>
              <a:gd name="connsiteY8" fmla="*/ 426559 h 606087"/>
              <a:gd name="connsiteX9" fmla="*/ 67841 w 606933"/>
              <a:gd name="connsiteY9" fmla="*/ 512777 h 606087"/>
              <a:gd name="connsiteX10" fmla="*/ 107866 w 606933"/>
              <a:gd name="connsiteY10" fmla="*/ 512777 h 606087"/>
              <a:gd name="connsiteX11" fmla="*/ 107866 w 606933"/>
              <a:gd name="connsiteY11" fmla="*/ 426559 h 606087"/>
              <a:gd name="connsiteX12" fmla="*/ 283444 w 606933"/>
              <a:gd name="connsiteY12" fmla="*/ 286410 h 606087"/>
              <a:gd name="connsiteX13" fmla="*/ 283444 w 606933"/>
              <a:gd name="connsiteY13" fmla="*/ 372623 h 606087"/>
              <a:gd name="connsiteX14" fmla="*/ 323459 w 606933"/>
              <a:gd name="connsiteY14" fmla="*/ 372623 h 606087"/>
              <a:gd name="connsiteX15" fmla="*/ 323459 w 606933"/>
              <a:gd name="connsiteY15" fmla="*/ 286410 h 606087"/>
              <a:gd name="connsiteX16" fmla="*/ 499111 w 606933"/>
              <a:gd name="connsiteY16" fmla="*/ 286394 h 606087"/>
              <a:gd name="connsiteX17" fmla="*/ 499111 w 606933"/>
              <a:gd name="connsiteY17" fmla="*/ 372611 h 606087"/>
              <a:gd name="connsiteX18" fmla="*/ 539119 w 606933"/>
              <a:gd name="connsiteY18" fmla="*/ 372611 h 606087"/>
              <a:gd name="connsiteX19" fmla="*/ 539119 w 606933"/>
              <a:gd name="connsiteY19" fmla="*/ 286394 h 606087"/>
              <a:gd name="connsiteX20" fmla="*/ 67841 w 606933"/>
              <a:gd name="connsiteY20" fmla="*/ 286394 h 606087"/>
              <a:gd name="connsiteX21" fmla="*/ 67841 w 606933"/>
              <a:gd name="connsiteY21" fmla="*/ 372611 h 606087"/>
              <a:gd name="connsiteX22" fmla="*/ 107866 w 606933"/>
              <a:gd name="connsiteY22" fmla="*/ 372611 h 606087"/>
              <a:gd name="connsiteX23" fmla="*/ 107866 w 606933"/>
              <a:gd name="connsiteY23" fmla="*/ 286394 h 606087"/>
              <a:gd name="connsiteX24" fmla="*/ 283444 w 606933"/>
              <a:gd name="connsiteY24" fmla="*/ 146252 h 606087"/>
              <a:gd name="connsiteX25" fmla="*/ 283444 w 606933"/>
              <a:gd name="connsiteY25" fmla="*/ 232465 h 606087"/>
              <a:gd name="connsiteX26" fmla="*/ 323459 w 606933"/>
              <a:gd name="connsiteY26" fmla="*/ 232465 h 606087"/>
              <a:gd name="connsiteX27" fmla="*/ 323459 w 606933"/>
              <a:gd name="connsiteY27" fmla="*/ 146252 h 606087"/>
              <a:gd name="connsiteX28" fmla="*/ 519115 w 606933"/>
              <a:gd name="connsiteY28" fmla="*/ 145929 h 606087"/>
              <a:gd name="connsiteX29" fmla="*/ 606933 w 606933"/>
              <a:gd name="connsiteY29" fmla="*/ 232446 h 606087"/>
              <a:gd name="connsiteX30" fmla="*/ 606933 w 606933"/>
              <a:gd name="connsiteY30" fmla="*/ 606087 h 606087"/>
              <a:gd name="connsiteX31" fmla="*/ 431296 w 606933"/>
              <a:gd name="connsiteY31" fmla="*/ 606087 h 606087"/>
              <a:gd name="connsiteX32" fmla="*/ 431296 w 606933"/>
              <a:gd name="connsiteY32" fmla="*/ 232446 h 606087"/>
              <a:gd name="connsiteX33" fmla="*/ 87854 w 606933"/>
              <a:gd name="connsiteY33" fmla="*/ 145929 h 606087"/>
              <a:gd name="connsiteX34" fmla="*/ 175708 w 606933"/>
              <a:gd name="connsiteY34" fmla="*/ 232446 h 606087"/>
              <a:gd name="connsiteX35" fmla="*/ 175708 w 606933"/>
              <a:gd name="connsiteY35" fmla="*/ 606087 h 606087"/>
              <a:gd name="connsiteX36" fmla="*/ 0 w 606933"/>
              <a:gd name="connsiteY36" fmla="*/ 606087 h 606087"/>
              <a:gd name="connsiteX37" fmla="*/ 0 w 606933"/>
              <a:gd name="connsiteY37" fmla="*/ 232446 h 606087"/>
              <a:gd name="connsiteX38" fmla="*/ 306953 w 606933"/>
              <a:gd name="connsiteY38" fmla="*/ 0 h 606087"/>
              <a:gd name="connsiteX39" fmla="*/ 359973 w 606933"/>
              <a:gd name="connsiteY39" fmla="*/ 53046 h 606087"/>
              <a:gd name="connsiteX40" fmla="*/ 391285 w 606933"/>
              <a:gd name="connsiteY40" fmla="*/ 53046 h 606087"/>
              <a:gd name="connsiteX41" fmla="*/ 391285 w 606933"/>
              <a:gd name="connsiteY41" fmla="*/ 606087 h 606087"/>
              <a:gd name="connsiteX42" fmla="*/ 215718 w 606933"/>
              <a:gd name="connsiteY42" fmla="*/ 606087 h 606087"/>
              <a:gd name="connsiteX43" fmla="*/ 215718 w 606933"/>
              <a:gd name="connsiteY43" fmla="*/ 53046 h 606087"/>
              <a:gd name="connsiteX44" fmla="*/ 253832 w 606933"/>
              <a:gd name="connsiteY44" fmla="*/ 53046 h 606087"/>
              <a:gd name="connsiteX45" fmla="*/ 306953 w 606933"/>
              <a:gd name="connsiteY45" fmla="*/ 0 h 606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606933" h="606087">
                <a:moveTo>
                  <a:pt x="283444" y="426569"/>
                </a:moveTo>
                <a:lnTo>
                  <a:pt x="283444" y="512781"/>
                </a:lnTo>
                <a:lnTo>
                  <a:pt x="323459" y="512781"/>
                </a:lnTo>
                <a:lnTo>
                  <a:pt x="323459" y="426569"/>
                </a:lnTo>
                <a:close/>
                <a:moveTo>
                  <a:pt x="499111" y="426559"/>
                </a:moveTo>
                <a:lnTo>
                  <a:pt x="499111" y="512777"/>
                </a:lnTo>
                <a:lnTo>
                  <a:pt x="539119" y="512777"/>
                </a:lnTo>
                <a:lnTo>
                  <a:pt x="539119" y="426559"/>
                </a:lnTo>
                <a:close/>
                <a:moveTo>
                  <a:pt x="67841" y="426559"/>
                </a:moveTo>
                <a:lnTo>
                  <a:pt x="67841" y="512777"/>
                </a:lnTo>
                <a:lnTo>
                  <a:pt x="107866" y="512777"/>
                </a:lnTo>
                <a:lnTo>
                  <a:pt x="107866" y="426559"/>
                </a:lnTo>
                <a:close/>
                <a:moveTo>
                  <a:pt x="283444" y="286410"/>
                </a:moveTo>
                <a:lnTo>
                  <a:pt x="283444" y="372623"/>
                </a:lnTo>
                <a:lnTo>
                  <a:pt x="323459" y="372623"/>
                </a:lnTo>
                <a:lnTo>
                  <a:pt x="323459" y="286410"/>
                </a:lnTo>
                <a:close/>
                <a:moveTo>
                  <a:pt x="499111" y="286394"/>
                </a:moveTo>
                <a:lnTo>
                  <a:pt x="499111" y="372611"/>
                </a:lnTo>
                <a:lnTo>
                  <a:pt x="539119" y="372611"/>
                </a:lnTo>
                <a:lnTo>
                  <a:pt x="539119" y="286394"/>
                </a:lnTo>
                <a:close/>
                <a:moveTo>
                  <a:pt x="67841" y="286394"/>
                </a:moveTo>
                <a:lnTo>
                  <a:pt x="67841" y="372611"/>
                </a:lnTo>
                <a:lnTo>
                  <a:pt x="107866" y="372611"/>
                </a:lnTo>
                <a:lnTo>
                  <a:pt x="107866" y="286394"/>
                </a:lnTo>
                <a:close/>
                <a:moveTo>
                  <a:pt x="283444" y="146252"/>
                </a:moveTo>
                <a:lnTo>
                  <a:pt x="283444" y="232465"/>
                </a:lnTo>
                <a:lnTo>
                  <a:pt x="323459" y="232465"/>
                </a:lnTo>
                <a:lnTo>
                  <a:pt x="323459" y="146252"/>
                </a:lnTo>
                <a:close/>
                <a:moveTo>
                  <a:pt x="519115" y="145929"/>
                </a:moveTo>
                <a:lnTo>
                  <a:pt x="606933" y="232446"/>
                </a:lnTo>
                <a:lnTo>
                  <a:pt x="606933" y="606087"/>
                </a:lnTo>
                <a:lnTo>
                  <a:pt x="431296" y="606087"/>
                </a:lnTo>
                <a:lnTo>
                  <a:pt x="431296" y="232446"/>
                </a:lnTo>
                <a:close/>
                <a:moveTo>
                  <a:pt x="87854" y="145929"/>
                </a:moveTo>
                <a:lnTo>
                  <a:pt x="175708" y="232446"/>
                </a:lnTo>
                <a:lnTo>
                  <a:pt x="175708" y="606087"/>
                </a:lnTo>
                <a:lnTo>
                  <a:pt x="0" y="606087"/>
                </a:lnTo>
                <a:lnTo>
                  <a:pt x="0" y="232446"/>
                </a:lnTo>
                <a:close/>
                <a:moveTo>
                  <a:pt x="306953" y="0"/>
                </a:moveTo>
                <a:cubicBezTo>
                  <a:pt x="336264" y="0"/>
                  <a:pt x="359973" y="23776"/>
                  <a:pt x="359973" y="53046"/>
                </a:cubicBezTo>
                <a:lnTo>
                  <a:pt x="391285" y="53046"/>
                </a:lnTo>
                <a:lnTo>
                  <a:pt x="391285" y="606087"/>
                </a:lnTo>
                <a:lnTo>
                  <a:pt x="215718" y="606087"/>
                </a:lnTo>
                <a:lnTo>
                  <a:pt x="215718" y="53046"/>
                </a:lnTo>
                <a:lnTo>
                  <a:pt x="253832" y="53046"/>
                </a:lnTo>
                <a:cubicBezTo>
                  <a:pt x="253832" y="23776"/>
                  <a:pt x="277641" y="0"/>
                  <a:pt x="30695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 fontScale="775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id-ID" sz="1350" dirty="0">
              <a:cs typeface="+mn-ea"/>
              <a:sym typeface="+mn-lt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2321573" y="3156994"/>
            <a:ext cx="2596546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2321573" y="4354139"/>
            <a:ext cx="2596546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椭圆 26"/>
          <p:cNvSpPr/>
          <p:nvPr/>
        </p:nvSpPr>
        <p:spPr>
          <a:xfrm>
            <a:off x="545836" y="391589"/>
            <a:ext cx="436428" cy="462513"/>
          </a:xfrm>
          <a:prstGeom prst="ellipse">
            <a:avLst/>
          </a:prstGeom>
          <a:solidFill>
            <a:srgbClr val="0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099595" y="391589"/>
            <a:ext cx="29581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cs typeface="+mn-ea"/>
                <a:sym typeface="+mn-lt"/>
              </a:rPr>
              <a:t>实验一</a:t>
            </a:r>
            <a:endParaRPr lang="zh-CN" altLang="en-US" sz="2800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2" grpId="0" animBg="1"/>
      <p:bldP spid="24" grpId="0" animBg="1"/>
      <p:bldP spid="17" grpId="0" animBg="1"/>
      <p:bldP spid="19" grpId="0" animBg="1"/>
      <p:bldP spid="12" grpId="0" animBg="1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椭圆 26"/>
          <p:cNvSpPr/>
          <p:nvPr/>
        </p:nvSpPr>
        <p:spPr>
          <a:xfrm>
            <a:off x="545836" y="391589"/>
            <a:ext cx="436428" cy="462513"/>
          </a:xfrm>
          <a:prstGeom prst="ellipse">
            <a:avLst/>
          </a:prstGeom>
          <a:solidFill>
            <a:srgbClr val="0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099595" y="391589"/>
            <a:ext cx="29581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cs typeface="+mn-ea"/>
                <a:sym typeface="+mn-lt"/>
              </a:rPr>
              <a:t>实验效果</a:t>
            </a:r>
            <a:endParaRPr lang="zh-CN" altLang="en-US" sz="2800" dirty="0">
              <a:cs typeface="+mn-ea"/>
              <a:sym typeface="+mn-lt"/>
            </a:endParaRPr>
          </a:p>
        </p:txBody>
      </p:sp>
      <p:pic>
        <p:nvPicPr>
          <p:cNvPr id="2" name="图片 -214748261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40740" y="1025525"/>
            <a:ext cx="7557770" cy="5763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9570851" y="2240031"/>
            <a:ext cx="436428" cy="46251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879689" y="1993784"/>
            <a:ext cx="3412070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  <a:sym typeface="+mn-lt"/>
              </a:rPr>
              <a:t>0 2</a:t>
            </a:r>
            <a:endParaRPr lang="zh-CN" altLang="en-US" sz="1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092738" y="3684365"/>
            <a:ext cx="15846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PART.</a:t>
            </a:r>
            <a:endParaRPr lang="zh-CN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ïŝľîdé"/>
          <p:cNvSpPr txBox="1"/>
          <p:nvPr/>
        </p:nvSpPr>
        <p:spPr>
          <a:xfrm>
            <a:off x="6799160" y="4522371"/>
            <a:ext cx="4459588" cy="1195083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en-US" altLang="zh-CN" sz="2000" dirty="0">
                <a:cs typeface="+mn-ea"/>
                <a:sym typeface="+mn-lt"/>
              </a:rPr>
              <a:t>词汇知识库使用技术</a:t>
            </a:r>
            <a:endParaRPr lang="en-US" altLang="zh-CN" sz="2000" dirty="0">
              <a:cs typeface="+mn-ea"/>
              <a:sym typeface="+mn-lt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558800" y="782320"/>
            <a:ext cx="0" cy="16256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728170" y="751912"/>
            <a:ext cx="400110" cy="248374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FASHION</a:t>
            </a:r>
            <a:endParaRPr lang="zh-CN" alt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-6659293" y="-6892583"/>
            <a:ext cx="11971606" cy="11971606"/>
          </a:xfrm>
          <a:prstGeom prst="ellipse">
            <a:avLst/>
          </a:prstGeom>
          <a:noFill/>
          <a:ln w="127000">
            <a:solidFill>
              <a:srgbClr val="E3E3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179085" y="4430350"/>
            <a:ext cx="436428" cy="46251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2985563" y="3426284"/>
            <a:ext cx="436428" cy="46251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4573826" y="1363863"/>
            <a:ext cx="436428" cy="46251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329776" y="4566140"/>
            <a:ext cx="3965071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实验</a:t>
            </a:r>
            <a:r>
              <a:rPr lang="zh-CN" alt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二</a:t>
            </a:r>
            <a:endParaRPr lang="zh-CN" altLang="en-US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10" grpId="0" bldLvl="0" animBg="1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îṩḻiďê"/>
          <p:cNvSpPr/>
          <p:nvPr/>
        </p:nvSpPr>
        <p:spPr bwMode="auto">
          <a:xfrm>
            <a:off x="543560" y="1847215"/>
            <a:ext cx="3657600" cy="447611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2400" dirty="0">
                <a:cs typeface="+mn-ea"/>
                <a:sym typeface="+mn-lt"/>
              </a:rPr>
              <a:t>  根据实验一中的Bigrams词典，寻找和第一个字匹配的第二个字，并把这两个字组成的词的词频最大的字作为下一个字，然后依次查找，直到生成的句子长度达到输入的句子长度。</a:t>
            </a:r>
            <a:endParaRPr lang="en-US" altLang="zh-CN" sz="2400" dirty="0">
              <a:cs typeface="+mn-ea"/>
              <a:sym typeface="+mn-lt"/>
            </a:endParaRPr>
          </a:p>
        </p:txBody>
      </p:sp>
      <p:sp>
        <p:nvSpPr>
          <p:cNvPr id="5" name="îślîde"/>
          <p:cNvSpPr/>
          <p:nvPr/>
        </p:nvSpPr>
        <p:spPr bwMode="auto">
          <a:xfrm>
            <a:off x="7527290" y="1923415"/>
            <a:ext cx="4420235" cy="368109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2400" dirty="0">
                <a:cs typeface="+mn-ea"/>
                <a:sym typeface="+mn-lt"/>
              </a:rPr>
              <a:t>       根据实验一中的Bigrams词典，寻找所有和第一个字配的第二个字，并随机在这所有的字中选择一个字作它的下一个字，然后依次生成，直到生成的句子长度达到输入的句子长度。</a:t>
            </a:r>
            <a:endParaRPr lang="en-US" altLang="zh-CN" sz="2400" dirty="0">
              <a:cs typeface="+mn-ea"/>
              <a:sym typeface="+mn-lt"/>
            </a:endParaRPr>
          </a:p>
        </p:txBody>
      </p:sp>
      <p:sp>
        <p:nvSpPr>
          <p:cNvPr id="8" name="ïS1îďè"/>
          <p:cNvSpPr/>
          <p:nvPr/>
        </p:nvSpPr>
        <p:spPr>
          <a:xfrm>
            <a:off x="1343259" y="1397031"/>
            <a:ext cx="2335298" cy="368940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lvl="0" algn="ctr" defTabSz="914400">
              <a:spcBef>
                <a:spcPct val="0"/>
              </a:spcBef>
              <a:defRPr/>
            </a:pPr>
            <a:r>
              <a:rPr lang="zh-CN" altLang="en-US" sz="1700" b="1" dirty="0">
                <a:cs typeface="+mn-ea"/>
                <a:sym typeface="+mn-lt"/>
              </a:rPr>
              <a:t>最大概率匹配</a:t>
            </a:r>
            <a:endParaRPr lang="zh-CN" altLang="en-US" sz="1700" b="1" dirty="0">
              <a:cs typeface="+mn-ea"/>
              <a:sym typeface="+mn-lt"/>
            </a:endParaRPr>
          </a:p>
        </p:txBody>
      </p:sp>
      <p:sp>
        <p:nvSpPr>
          <p:cNvPr id="10" name="ïslïďê"/>
          <p:cNvSpPr/>
          <p:nvPr/>
        </p:nvSpPr>
        <p:spPr>
          <a:xfrm>
            <a:off x="8570075" y="1396813"/>
            <a:ext cx="2335298" cy="368940"/>
          </a:xfrm>
          <a:prstGeom prst="roundRect">
            <a:avLst>
              <a:gd name="adj" fmla="val 50000"/>
            </a:avLst>
          </a:prstGeom>
          <a:solidFill>
            <a:srgbClr val="00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lvl="0" algn="ctr" defTabSz="914400">
              <a:spcBef>
                <a:spcPct val="0"/>
              </a:spcBef>
              <a:defRPr/>
            </a:pPr>
            <a:r>
              <a:rPr lang="zh-CN" altLang="en-US" sz="1700" b="1" dirty="0">
                <a:cs typeface="+mn-ea"/>
                <a:sym typeface="+mn-lt"/>
              </a:rPr>
              <a:t>随机匹配</a:t>
            </a:r>
            <a:endParaRPr lang="zh-CN" altLang="en-US" sz="1700" b="1" dirty="0">
              <a:cs typeface="+mn-ea"/>
              <a:sym typeface="+mn-lt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545836" y="391589"/>
            <a:ext cx="436428" cy="462513"/>
          </a:xfrm>
          <a:prstGeom prst="ellipse">
            <a:avLst/>
          </a:prstGeom>
          <a:solidFill>
            <a:srgbClr val="0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111025" y="391589"/>
            <a:ext cx="29581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cs typeface="+mn-ea"/>
                <a:sym typeface="+mn-lt"/>
              </a:rPr>
              <a:t>实验二</a:t>
            </a:r>
            <a:endParaRPr lang="zh-CN" altLang="en-US" sz="2800" dirty="0">
              <a:cs typeface="+mn-ea"/>
              <a:sym typeface="+mn-l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07505" y="6588355"/>
            <a:ext cx="180020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模板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" name="íšḷîḑé"/>
          <p:cNvSpPr/>
          <p:nvPr/>
        </p:nvSpPr>
        <p:spPr>
          <a:xfrm>
            <a:off x="4388485" y="804545"/>
            <a:ext cx="2951480" cy="5248910"/>
          </a:xfrm>
          <a:custGeom>
            <a:avLst/>
            <a:gdLst>
              <a:gd name="connsiteX0" fmla="*/ 2616176 w 3762734"/>
              <a:gd name="connsiteY0" fmla="*/ 3007986 h 4444902"/>
              <a:gd name="connsiteX1" fmla="*/ 3472376 w 3762734"/>
              <a:gd name="connsiteY1" fmla="*/ 3007986 h 4444902"/>
              <a:gd name="connsiteX2" fmla="*/ 3762734 w 3762734"/>
              <a:gd name="connsiteY2" fmla="*/ 3298344 h 4444902"/>
              <a:gd name="connsiteX3" fmla="*/ 3762734 w 3762734"/>
              <a:gd name="connsiteY3" fmla="*/ 4154544 h 4444902"/>
              <a:gd name="connsiteX4" fmla="*/ 3472376 w 3762734"/>
              <a:gd name="connsiteY4" fmla="*/ 4444902 h 4444902"/>
              <a:gd name="connsiteX5" fmla="*/ 2616176 w 3762734"/>
              <a:gd name="connsiteY5" fmla="*/ 4444902 h 4444902"/>
              <a:gd name="connsiteX6" fmla="*/ 2325818 w 3762734"/>
              <a:gd name="connsiteY6" fmla="*/ 4154544 h 4444902"/>
              <a:gd name="connsiteX7" fmla="*/ 2325818 w 3762734"/>
              <a:gd name="connsiteY7" fmla="*/ 3298344 h 4444902"/>
              <a:gd name="connsiteX8" fmla="*/ 2616176 w 3762734"/>
              <a:gd name="connsiteY8" fmla="*/ 3007986 h 4444902"/>
              <a:gd name="connsiteX9" fmla="*/ 2557366 w 3762734"/>
              <a:gd name="connsiteY9" fmla="*/ 1712589 h 4444902"/>
              <a:gd name="connsiteX10" fmla="*/ 3197353 w 3762734"/>
              <a:gd name="connsiteY10" fmla="*/ 1712589 h 4444902"/>
              <a:gd name="connsiteX11" fmla="*/ 3414387 w 3762734"/>
              <a:gd name="connsiteY11" fmla="*/ 1929623 h 4444902"/>
              <a:gd name="connsiteX12" fmla="*/ 3414387 w 3762734"/>
              <a:gd name="connsiteY12" fmla="*/ 2569610 h 4444902"/>
              <a:gd name="connsiteX13" fmla="*/ 3197353 w 3762734"/>
              <a:gd name="connsiteY13" fmla="*/ 2786644 h 4444902"/>
              <a:gd name="connsiteX14" fmla="*/ 2557366 w 3762734"/>
              <a:gd name="connsiteY14" fmla="*/ 2786644 h 4444902"/>
              <a:gd name="connsiteX15" fmla="*/ 2340332 w 3762734"/>
              <a:gd name="connsiteY15" fmla="*/ 2569610 h 4444902"/>
              <a:gd name="connsiteX16" fmla="*/ 2340332 w 3762734"/>
              <a:gd name="connsiteY16" fmla="*/ 1929623 h 4444902"/>
              <a:gd name="connsiteX17" fmla="*/ 2557366 w 3762734"/>
              <a:gd name="connsiteY17" fmla="*/ 1712589 h 4444902"/>
              <a:gd name="connsiteX18" fmla="*/ 433316 w 3762734"/>
              <a:gd name="connsiteY18" fmla="*/ 0 h 4444902"/>
              <a:gd name="connsiteX19" fmla="*/ 1711071 w 3762734"/>
              <a:gd name="connsiteY19" fmla="*/ 0 h 4444902"/>
              <a:gd name="connsiteX20" fmla="*/ 2144387 w 3762734"/>
              <a:gd name="connsiteY20" fmla="*/ 433316 h 4444902"/>
              <a:gd name="connsiteX21" fmla="*/ 2144387 w 3762734"/>
              <a:gd name="connsiteY21" fmla="*/ 1711071 h 4444902"/>
              <a:gd name="connsiteX22" fmla="*/ 1711071 w 3762734"/>
              <a:gd name="connsiteY22" fmla="*/ 2144387 h 4444902"/>
              <a:gd name="connsiteX23" fmla="*/ 433316 w 3762734"/>
              <a:gd name="connsiteY23" fmla="*/ 2144387 h 4444902"/>
              <a:gd name="connsiteX24" fmla="*/ 0 w 3762734"/>
              <a:gd name="connsiteY24" fmla="*/ 1711071 h 4444902"/>
              <a:gd name="connsiteX25" fmla="*/ 0 w 3762734"/>
              <a:gd name="connsiteY25" fmla="*/ 433316 h 4444902"/>
              <a:gd name="connsiteX26" fmla="*/ 433316 w 3762734"/>
              <a:gd name="connsiteY26" fmla="*/ 0 h 4444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762734" h="4444902">
                <a:moveTo>
                  <a:pt x="2616176" y="3007986"/>
                </a:moveTo>
                <a:lnTo>
                  <a:pt x="3472376" y="3007986"/>
                </a:lnTo>
                <a:cubicBezTo>
                  <a:pt x="3632736" y="3007986"/>
                  <a:pt x="3762734" y="3137984"/>
                  <a:pt x="3762734" y="3298344"/>
                </a:cubicBezTo>
                <a:lnTo>
                  <a:pt x="3762734" y="4154544"/>
                </a:lnTo>
                <a:cubicBezTo>
                  <a:pt x="3762734" y="4314904"/>
                  <a:pt x="3632736" y="4444902"/>
                  <a:pt x="3472376" y="4444902"/>
                </a:cubicBezTo>
                <a:lnTo>
                  <a:pt x="2616176" y="4444902"/>
                </a:lnTo>
                <a:cubicBezTo>
                  <a:pt x="2455816" y="4444902"/>
                  <a:pt x="2325818" y="4314904"/>
                  <a:pt x="2325818" y="4154544"/>
                </a:cubicBezTo>
                <a:lnTo>
                  <a:pt x="2325818" y="3298344"/>
                </a:lnTo>
                <a:cubicBezTo>
                  <a:pt x="2325818" y="3137984"/>
                  <a:pt x="2455816" y="3007986"/>
                  <a:pt x="2616176" y="3007986"/>
                </a:cubicBezTo>
                <a:close/>
                <a:moveTo>
                  <a:pt x="2557366" y="1712589"/>
                </a:moveTo>
                <a:lnTo>
                  <a:pt x="3197353" y="1712589"/>
                </a:lnTo>
                <a:cubicBezTo>
                  <a:pt x="3317218" y="1712589"/>
                  <a:pt x="3414387" y="1809758"/>
                  <a:pt x="3414387" y="1929623"/>
                </a:cubicBezTo>
                <a:lnTo>
                  <a:pt x="3414387" y="2569610"/>
                </a:lnTo>
                <a:cubicBezTo>
                  <a:pt x="3414387" y="2689475"/>
                  <a:pt x="3317218" y="2786644"/>
                  <a:pt x="3197353" y="2786644"/>
                </a:cubicBezTo>
                <a:lnTo>
                  <a:pt x="2557366" y="2786644"/>
                </a:lnTo>
                <a:cubicBezTo>
                  <a:pt x="2437501" y="2786644"/>
                  <a:pt x="2340332" y="2689475"/>
                  <a:pt x="2340332" y="2569610"/>
                </a:cubicBezTo>
                <a:lnTo>
                  <a:pt x="2340332" y="1929623"/>
                </a:lnTo>
                <a:cubicBezTo>
                  <a:pt x="2340332" y="1809758"/>
                  <a:pt x="2437501" y="1712589"/>
                  <a:pt x="2557366" y="1712589"/>
                </a:cubicBezTo>
                <a:close/>
                <a:moveTo>
                  <a:pt x="433316" y="0"/>
                </a:moveTo>
                <a:lnTo>
                  <a:pt x="1711071" y="0"/>
                </a:lnTo>
                <a:cubicBezTo>
                  <a:pt x="1950385" y="0"/>
                  <a:pt x="2144387" y="194002"/>
                  <a:pt x="2144387" y="433316"/>
                </a:cubicBezTo>
                <a:lnTo>
                  <a:pt x="2144387" y="1711071"/>
                </a:lnTo>
                <a:cubicBezTo>
                  <a:pt x="2144387" y="1950385"/>
                  <a:pt x="1950385" y="2144387"/>
                  <a:pt x="1711071" y="2144387"/>
                </a:cubicBezTo>
                <a:lnTo>
                  <a:pt x="433316" y="2144387"/>
                </a:lnTo>
                <a:cubicBezTo>
                  <a:pt x="194002" y="2144387"/>
                  <a:pt x="0" y="1950385"/>
                  <a:pt x="0" y="1711071"/>
                </a:cubicBezTo>
                <a:lnTo>
                  <a:pt x="0" y="433316"/>
                </a:lnTo>
                <a:cubicBezTo>
                  <a:pt x="0" y="194002"/>
                  <a:pt x="194002" y="0"/>
                  <a:pt x="433316" y="0"/>
                </a:cubicBezTo>
                <a:close/>
              </a:path>
            </a:pathLst>
          </a:custGeom>
          <a:blipFill>
            <a:blip r:embed="rId1" cstate="screen"/>
            <a:stretch>
              <a:fillRect/>
            </a:stretch>
          </a:blipFill>
          <a:ln w="63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3" name="îšḻíḑê"/>
          <p:cNvSpPr/>
          <p:nvPr/>
        </p:nvSpPr>
        <p:spPr bwMode="auto">
          <a:xfrm>
            <a:off x="5420360" y="3699510"/>
            <a:ext cx="532130" cy="508000"/>
          </a:xfrm>
          <a:custGeom>
            <a:avLst/>
            <a:gdLst>
              <a:gd name="connsiteX0" fmla="*/ 325000 h 606722"/>
              <a:gd name="connsiteY0" fmla="*/ 325000 h 606722"/>
              <a:gd name="connsiteX1" fmla="*/ 325000 h 606722"/>
              <a:gd name="connsiteY1" fmla="*/ 325000 h 606722"/>
              <a:gd name="connsiteX2" fmla="*/ 325000 h 606722"/>
              <a:gd name="connsiteY2" fmla="*/ 325000 h 606722"/>
              <a:gd name="connsiteX3" fmla="*/ 325000 h 606722"/>
              <a:gd name="connsiteY3" fmla="*/ 325000 h 606722"/>
              <a:gd name="connsiteX4" fmla="*/ 325000 h 606722"/>
              <a:gd name="connsiteY4" fmla="*/ 325000 h 606722"/>
              <a:gd name="connsiteX5" fmla="*/ 325000 h 606722"/>
              <a:gd name="connsiteY5" fmla="*/ 325000 h 606722"/>
              <a:gd name="connsiteX6" fmla="*/ 325000 h 606722"/>
              <a:gd name="connsiteY6" fmla="*/ 325000 h 606722"/>
              <a:gd name="connsiteX7" fmla="*/ 325000 h 606722"/>
              <a:gd name="connsiteY7" fmla="*/ 325000 h 606722"/>
              <a:gd name="connsiteX8" fmla="*/ 325000 h 606722"/>
              <a:gd name="connsiteY8" fmla="*/ 325000 h 606722"/>
              <a:gd name="connsiteX9" fmla="*/ 325000 h 606722"/>
              <a:gd name="connsiteY9" fmla="*/ 325000 h 606722"/>
              <a:gd name="connsiteX10" fmla="*/ 325000 h 606722"/>
              <a:gd name="connsiteY10" fmla="*/ 325000 h 606722"/>
              <a:gd name="connsiteX11" fmla="*/ 325000 h 606722"/>
              <a:gd name="connsiteY11" fmla="*/ 325000 h 606722"/>
              <a:gd name="connsiteX12" fmla="*/ 325000 h 606722"/>
              <a:gd name="connsiteY12" fmla="*/ 325000 h 606722"/>
              <a:gd name="connsiteX13" fmla="*/ 325000 h 606722"/>
              <a:gd name="connsiteY13" fmla="*/ 325000 h 606722"/>
              <a:gd name="connsiteX14" fmla="*/ 325000 h 606722"/>
              <a:gd name="connsiteY14" fmla="*/ 325000 h 606722"/>
              <a:gd name="connsiteX15" fmla="*/ 325000 h 606722"/>
              <a:gd name="connsiteY15" fmla="*/ 325000 h 606722"/>
              <a:gd name="connsiteX16" fmla="*/ 325000 h 606722"/>
              <a:gd name="connsiteY16" fmla="*/ 32500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06933" h="568969">
                <a:moveTo>
                  <a:pt x="186787" y="175073"/>
                </a:moveTo>
                <a:lnTo>
                  <a:pt x="606933" y="175073"/>
                </a:lnTo>
                <a:lnTo>
                  <a:pt x="606933" y="474766"/>
                </a:lnTo>
                <a:lnTo>
                  <a:pt x="542311" y="474766"/>
                </a:lnTo>
                <a:lnTo>
                  <a:pt x="542311" y="568969"/>
                </a:lnTo>
                <a:lnTo>
                  <a:pt x="447978" y="474766"/>
                </a:lnTo>
                <a:lnTo>
                  <a:pt x="186787" y="474766"/>
                </a:lnTo>
                <a:close/>
                <a:moveTo>
                  <a:pt x="0" y="0"/>
                </a:moveTo>
                <a:lnTo>
                  <a:pt x="420217" y="0"/>
                </a:lnTo>
                <a:lnTo>
                  <a:pt x="420217" y="135062"/>
                </a:lnTo>
                <a:lnTo>
                  <a:pt x="186797" y="135062"/>
                </a:lnTo>
                <a:lnTo>
                  <a:pt x="146776" y="135062"/>
                </a:lnTo>
                <a:lnTo>
                  <a:pt x="146776" y="175021"/>
                </a:lnTo>
                <a:lnTo>
                  <a:pt x="146776" y="311880"/>
                </a:lnTo>
                <a:lnTo>
                  <a:pt x="64634" y="393896"/>
                </a:lnTo>
                <a:lnTo>
                  <a:pt x="64634" y="299693"/>
                </a:lnTo>
                <a:lnTo>
                  <a:pt x="0" y="29969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p>
            <a:endParaRPr lang="zh-CN" altLang="en-US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 bldLvl="0" animBg="1"/>
      <p:bldP spid="10" grpId="0" bldLvl="0" animBg="1"/>
      <p:bldP spid="2" grpId="0" bldLvl="0" animBg="1"/>
      <p:bldP spid="13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椭圆 18"/>
          <p:cNvSpPr/>
          <p:nvPr/>
        </p:nvSpPr>
        <p:spPr>
          <a:xfrm>
            <a:off x="545836" y="391589"/>
            <a:ext cx="436428" cy="462513"/>
          </a:xfrm>
          <a:prstGeom prst="ellipse">
            <a:avLst/>
          </a:prstGeom>
          <a:solidFill>
            <a:srgbClr val="0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099595" y="391589"/>
            <a:ext cx="29581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cs typeface="+mn-ea"/>
                <a:sym typeface="+mn-lt"/>
              </a:rPr>
              <a:t>实验二效果</a:t>
            </a:r>
            <a:endParaRPr lang="zh-CN" altLang="en-US" sz="2800" dirty="0">
              <a:cs typeface="+mn-ea"/>
              <a:sym typeface="+mn-lt"/>
            </a:endParaRPr>
          </a:p>
        </p:txBody>
      </p:sp>
      <p:pic>
        <p:nvPicPr>
          <p:cNvPr id="2" name="图片 -21474826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96585" y="637540"/>
            <a:ext cx="6295390" cy="537400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图片 -214748259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453" y="2130743"/>
            <a:ext cx="5273675" cy="194881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椭圆 17"/>
          <p:cNvSpPr/>
          <p:nvPr/>
        </p:nvSpPr>
        <p:spPr>
          <a:xfrm>
            <a:off x="545836" y="391589"/>
            <a:ext cx="436428" cy="462513"/>
          </a:xfrm>
          <a:prstGeom prst="ellipse">
            <a:avLst/>
          </a:prstGeom>
          <a:solidFill>
            <a:srgbClr val="0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099595" y="391589"/>
            <a:ext cx="29581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cs typeface="+mn-ea"/>
                <a:sym typeface="+mn-lt"/>
              </a:rPr>
              <a:t>实验二结果</a:t>
            </a:r>
            <a:endParaRPr lang="zh-CN" altLang="en-US" sz="2800" dirty="0">
              <a:cs typeface="+mn-ea"/>
              <a:sym typeface="+mn-lt"/>
            </a:endParaRPr>
          </a:p>
        </p:txBody>
      </p:sp>
      <p:pic>
        <p:nvPicPr>
          <p:cNvPr id="2" name="图片 -214748259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2345" y="1179195"/>
            <a:ext cx="9537700" cy="492633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PLACING_PICTURE_USER_VIEWPORT" val="{&quot;height&quot;:4916,&quot;width&quot;:6447}"/>
</p:tagLst>
</file>

<file path=ppt/tags/tag2.xml><?xml version="1.0" encoding="utf-8"?>
<p:tagLst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第一PPT，www.1ppt.com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bdmyjngr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659</Words>
  <Application>WPS 演示</Application>
  <PresentationFormat>自定义</PresentationFormat>
  <Paragraphs>151</Paragraphs>
  <Slides>18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28" baseType="lpstr">
      <vt:lpstr>Arial</vt:lpstr>
      <vt:lpstr>宋体</vt:lpstr>
      <vt:lpstr>Wingdings</vt:lpstr>
      <vt:lpstr>仓耳玄三M W05</vt:lpstr>
      <vt:lpstr>Agency FB</vt:lpstr>
      <vt:lpstr>微软雅黑</vt:lpstr>
      <vt:lpstr>Arial Unicode MS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实验三效果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工作总结</dc:title>
  <dc:creator>第一PPT</dc:creator>
  <cp:keywords>www.1ppt.com</cp:keywords>
  <dc:description>www.1ppt.com</dc:description>
  <cp:lastModifiedBy>Rrk</cp:lastModifiedBy>
  <cp:revision>167</cp:revision>
  <dcterms:created xsi:type="dcterms:W3CDTF">2019-03-29T12:25:00Z</dcterms:created>
  <dcterms:modified xsi:type="dcterms:W3CDTF">2022-01-20T08:44:37Z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6226113599CA4B87BFF05AC0E28E933D</vt:lpwstr>
  </property>
  <property fmtid="{D5CDD505-2E9C-101B-9397-08002B2CF9AE}" pid="3" name="KSOProductBuildVer">
    <vt:lpwstr>2052-11.1.0.11294</vt:lpwstr>
  </property>
</Properties>
</file>